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sldIdLst>
    <p:sldId id="265" r:id="rId5"/>
    <p:sldId id="333" r:id="rId6"/>
    <p:sldId id="329" r:id="rId7"/>
    <p:sldId id="332" r:id="rId8"/>
    <p:sldId id="291" r:id="rId9"/>
    <p:sldId id="300" r:id="rId10"/>
    <p:sldId id="301" r:id="rId11"/>
    <p:sldId id="298" r:id="rId12"/>
    <p:sldId id="302" r:id="rId13"/>
    <p:sldId id="321" r:id="rId14"/>
    <p:sldId id="322" r:id="rId15"/>
    <p:sldId id="323" r:id="rId16"/>
    <p:sldId id="296" r:id="rId17"/>
    <p:sldId id="297" r:id="rId18"/>
    <p:sldId id="303" r:id="rId19"/>
    <p:sldId id="304" r:id="rId20"/>
    <p:sldId id="306" r:id="rId21"/>
    <p:sldId id="307" r:id="rId22"/>
    <p:sldId id="295" r:id="rId23"/>
    <p:sldId id="308" r:id="rId24"/>
    <p:sldId id="310" r:id="rId25"/>
    <p:sldId id="311" r:id="rId26"/>
    <p:sldId id="312" r:id="rId27"/>
    <p:sldId id="313" r:id="rId28"/>
    <p:sldId id="314" r:id="rId29"/>
    <p:sldId id="309" r:id="rId30"/>
    <p:sldId id="315" r:id="rId31"/>
    <p:sldId id="316" r:id="rId32"/>
    <p:sldId id="317" r:id="rId33"/>
    <p:sldId id="319" r:id="rId34"/>
    <p:sldId id="318" r:id="rId35"/>
    <p:sldId id="331" r:id="rId36"/>
    <p:sldId id="33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tchen Ingbretson" initials="GI" lastIdx="2" clrIdx="0">
    <p:extLst>
      <p:ext uri="{19B8F6BF-5375-455C-9EA6-DF929625EA0E}">
        <p15:presenceInfo xmlns:p15="http://schemas.microsoft.com/office/powerpoint/2012/main" userId="ef7bc15b1bb9f3c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3C9"/>
    <a:srgbClr val="060E9F"/>
    <a:srgbClr val="56565A"/>
    <a:srgbClr val="ED2628"/>
    <a:srgbClr val="1E285B"/>
    <a:srgbClr val="FEC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5F7A2-75AC-48AF-8D19-F714175CB3C4}" v="61" dt="2019-12-06T08:43:14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4249" autoAdjust="0"/>
  </p:normalViewPr>
  <p:slideViewPr>
    <p:cSldViewPr snapToGrid="0" snapToObjects="1">
      <p:cViewPr varScale="1">
        <p:scale>
          <a:sx n="114" d="100"/>
          <a:sy n="114" d="100"/>
        </p:scale>
        <p:origin x="600" y="10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ster Rumao" userId="64379724-3e64-4998-9653-b3919604a1b7" providerId="ADAL" clId="{3D55F7A2-75AC-48AF-8D19-F714175CB3C4}"/>
    <pc:docChg chg="undo custSel mod addSld delSld modSld sldOrd">
      <pc:chgData name="Olister Rumao" userId="64379724-3e64-4998-9653-b3919604a1b7" providerId="ADAL" clId="{3D55F7A2-75AC-48AF-8D19-F714175CB3C4}" dt="2019-12-06T08:43:14.094" v="141"/>
      <pc:docMkLst>
        <pc:docMk/>
      </pc:docMkLst>
      <pc:sldChg chg="del">
        <pc:chgData name="Olister Rumao" userId="64379724-3e64-4998-9653-b3919604a1b7" providerId="ADAL" clId="{3D55F7A2-75AC-48AF-8D19-F714175CB3C4}" dt="2019-12-06T05:21:22.396" v="27" actId="2696"/>
        <pc:sldMkLst>
          <pc:docMk/>
          <pc:sldMk cId="1742605803" sldId="260"/>
        </pc:sldMkLst>
      </pc:sldChg>
      <pc:sldChg chg="add setBg">
        <pc:chgData name="Olister Rumao" userId="64379724-3e64-4998-9653-b3919604a1b7" providerId="ADAL" clId="{3D55F7A2-75AC-48AF-8D19-F714175CB3C4}" dt="2019-12-06T08:08:26.194" v="96"/>
        <pc:sldMkLst>
          <pc:docMk/>
          <pc:sldMk cId="2939543415" sldId="265"/>
        </pc:sldMkLst>
      </pc:sldChg>
      <pc:sldChg chg="del">
        <pc:chgData name="Olister Rumao" userId="64379724-3e64-4998-9653-b3919604a1b7" providerId="ADAL" clId="{3D55F7A2-75AC-48AF-8D19-F714175CB3C4}" dt="2019-12-06T04:51:41.541" v="0" actId="2696"/>
        <pc:sldMkLst>
          <pc:docMk/>
          <pc:sldMk cId="2503024660" sldId="272"/>
        </pc:sldMkLst>
      </pc:sldChg>
      <pc:sldChg chg="del">
        <pc:chgData name="Olister Rumao" userId="64379724-3e64-4998-9653-b3919604a1b7" providerId="ADAL" clId="{3D55F7A2-75AC-48AF-8D19-F714175CB3C4}" dt="2019-12-06T05:21:43.262" v="28" actId="2696"/>
        <pc:sldMkLst>
          <pc:docMk/>
          <pc:sldMk cId="3640034747" sldId="285"/>
        </pc:sldMkLst>
      </pc:sldChg>
      <pc:sldChg chg="addSp add del">
        <pc:chgData name="Olister Rumao" userId="64379724-3e64-4998-9653-b3919604a1b7" providerId="ADAL" clId="{3D55F7A2-75AC-48AF-8D19-F714175CB3C4}" dt="2019-12-06T07:16:50.667" v="95"/>
        <pc:sldMkLst>
          <pc:docMk/>
          <pc:sldMk cId="2166104027" sldId="295"/>
        </pc:sldMkLst>
        <pc:picChg chg="add">
          <ac:chgData name="Olister Rumao" userId="64379724-3e64-4998-9653-b3919604a1b7" providerId="ADAL" clId="{3D55F7A2-75AC-48AF-8D19-F714175CB3C4}" dt="2019-12-06T07:16:50.667" v="95"/>
          <ac:picMkLst>
            <pc:docMk/>
            <pc:sldMk cId="2166104027" sldId="295"/>
            <ac:picMk id="2" creationId="{7C747AF9-90A9-4881-BCB1-F55E27E226F5}"/>
          </ac:picMkLst>
        </pc:picChg>
      </pc:sldChg>
      <pc:sldChg chg="modSp">
        <pc:chgData name="Olister Rumao" userId="64379724-3e64-4998-9653-b3919604a1b7" providerId="ADAL" clId="{3D55F7A2-75AC-48AF-8D19-F714175CB3C4}" dt="2019-12-06T07:11:07.305" v="91" actId="1076"/>
        <pc:sldMkLst>
          <pc:docMk/>
          <pc:sldMk cId="199529057" sldId="313"/>
        </pc:sldMkLst>
        <pc:spChg chg="mod">
          <ac:chgData name="Olister Rumao" userId="64379724-3e64-4998-9653-b3919604a1b7" providerId="ADAL" clId="{3D55F7A2-75AC-48AF-8D19-F714175CB3C4}" dt="2019-12-06T07:11:07.305" v="91" actId="1076"/>
          <ac:spMkLst>
            <pc:docMk/>
            <pc:sldMk cId="199529057" sldId="313"/>
            <ac:spMk id="4" creationId="{BF038F5A-A09A-4103-9EB3-3028B7F3389E}"/>
          </ac:spMkLst>
        </pc:spChg>
      </pc:sldChg>
      <pc:sldChg chg="addSp delSp modSp add del">
        <pc:chgData name="Olister Rumao" userId="64379724-3e64-4998-9653-b3919604a1b7" providerId="ADAL" clId="{3D55F7A2-75AC-48AF-8D19-F714175CB3C4}" dt="2019-12-06T04:54:23.192" v="6" actId="2696"/>
        <pc:sldMkLst>
          <pc:docMk/>
          <pc:sldMk cId="1238330446" sldId="324"/>
        </pc:sldMkLst>
        <pc:spChg chg="add del mod">
          <ac:chgData name="Olister Rumao" userId="64379724-3e64-4998-9653-b3919604a1b7" providerId="ADAL" clId="{3D55F7A2-75AC-48AF-8D19-F714175CB3C4}" dt="2019-12-06T04:52:00.404" v="3"/>
          <ac:spMkLst>
            <pc:docMk/>
            <pc:sldMk cId="1238330446" sldId="324"/>
            <ac:spMk id="2" creationId="{E10A1B88-4665-46B4-B53F-0F20E459E03A}"/>
          </ac:spMkLst>
        </pc:spChg>
        <pc:spChg chg="mod">
          <ac:chgData name="Olister Rumao" userId="64379724-3e64-4998-9653-b3919604a1b7" providerId="ADAL" clId="{3D55F7A2-75AC-48AF-8D19-F714175CB3C4}" dt="2019-12-06T04:52:01.106" v="4" actId="27636"/>
          <ac:spMkLst>
            <pc:docMk/>
            <pc:sldMk cId="1238330446" sldId="324"/>
            <ac:spMk id="4" creationId="{BF038F5A-A09A-4103-9EB3-3028B7F3389E}"/>
          </ac:spMkLst>
        </pc:spChg>
        <pc:spChg chg="add mod">
          <ac:chgData name="Olister Rumao" userId="64379724-3e64-4998-9653-b3919604a1b7" providerId="ADAL" clId="{3D55F7A2-75AC-48AF-8D19-F714175CB3C4}" dt="2019-12-06T04:52:00.404" v="3"/>
          <ac:spMkLst>
            <pc:docMk/>
            <pc:sldMk cId="1238330446" sldId="324"/>
            <ac:spMk id="5" creationId="{399CEB9C-BABE-46A5-B8E0-BBD770DF8F16}"/>
          </ac:spMkLst>
        </pc:spChg>
        <pc:spChg chg="add mod">
          <ac:chgData name="Olister Rumao" userId="64379724-3e64-4998-9653-b3919604a1b7" providerId="ADAL" clId="{3D55F7A2-75AC-48AF-8D19-F714175CB3C4}" dt="2019-12-06T04:52:00.404" v="3"/>
          <ac:spMkLst>
            <pc:docMk/>
            <pc:sldMk cId="1238330446" sldId="324"/>
            <ac:spMk id="6" creationId="{04FB851C-9F08-4696-8C8D-ED6C8F13B6F1}"/>
          </ac:spMkLst>
        </pc:spChg>
        <pc:picChg chg="del">
          <ac:chgData name="Olister Rumao" userId="64379724-3e64-4998-9653-b3919604a1b7" providerId="ADAL" clId="{3D55F7A2-75AC-48AF-8D19-F714175CB3C4}" dt="2019-12-06T04:51:49.308" v="2" actId="478"/>
          <ac:picMkLst>
            <pc:docMk/>
            <pc:sldMk cId="1238330446" sldId="324"/>
            <ac:picMk id="3" creationId="{37F3C70D-C71F-46C7-8B6B-E4F6A19FBE0D}"/>
          </ac:picMkLst>
        </pc:picChg>
      </pc:sldChg>
      <pc:sldChg chg="addSp delSp modSp add del mod setBg">
        <pc:chgData name="Olister Rumao" userId="64379724-3e64-4998-9653-b3919604a1b7" providerId="ADAL" clId="{3D55F7A2-75AC-48AF-8D19-F714175CB3C4}" dt="2019-12-06T08:33:23.919" v="105" actId="2696"/>
        <pc:sldMkLst>
          <pc:docMk/>
          <pc:sldMk cId="2959429387" sldId="325"/>
        </pc:sldMkLst>
        <pc:spChg chg="del mod ord">
          <ac:chgData name="Olister Rumao" userId="64379724-3e64-4998-9653-b3919604a1b7" providerId="ADAL" clId="{3D55F7A2-75AC-48AF-8D19-F714175CB3C4}" dt="2019-12-06T05:19:46.699" v="16" actId="478"/>
          <ac:spMkLst>
            <pc:docMk/>
            <pc:sldMk cId="2959429387" sldId="325"/>
            <ac:spMk id="3" creationId="{5F197A5E-24B6-4C89-ABF5-A91ECBC5271B}"/>
          </ac:spMkLst>
        </pc:spChg>
        <pc:spChg chg="mod ord">
          <ac:chgData name="Olister Rumao" userId="64379724-3e64-4998-9653-b3919604a1b7" providerId="ADAL" clId="{3D55F7A2-75AC-48AF-8D19-F714175CB3C4}" dt="2019-12-06T05:19:41.318" v="14" actId="26606"/>
          <ac:spMkLst>
            <pc:docMk/>
            <pc:sldMk cId="2959429387" sldId="325"/>
            <ac:spMk id="8" creationId="{957E7E20-4835-49F3-B714-824CA08A4EF4}"/>
          </ac:spMkLst>
        </pc:spChg>
        <pc:spChg chg="add del">
          <ac:chgData name="Olister Rumao" userId="64379724-3e64-4998-9653-b3919604a1b7" providerId="ADAL" clId="{3D55F7A2-75AC-48AF-8D19-F714175CB3C4}" dt="2019-12-06T05:19:41.318" v="14" actId="26606"/>
          <ac:spMkLst>
            <pc:docMk/>
            <pc:sldMk cId="2959429387" sldId="325"/>
            <ac:spMk id="13" creationId="{5BA49487-3FDB-4FB7-9D50-2B4F9454DA91}"/>
          </ac:spMkLst>
        </pc:spChg>
        <pc:spChg chg="add del">
          <ac:chgData name="Olister Rumao" userId="64379724-3e64-4998-9653-b3919604a1b7" providerId="ADAL" clId="{3D55F7A2-75AC-48AF-8D19-F714175CB3C4}" dt="2019-12-06T05:19:41.318" v="14" actId="26606"/>
          <ac:spMkLst>
            <pc:docMk/>
            <pc:sldMk cId="2959429387" sldId="325"/>
            <ac:spMk id="15" creationId="{1C938212-FA12-4FF1-87C8-ACDE99D06F69}"/>
          </ac:spMkLst>
        </pc:spChg>
        <pc:spChg chg="add del">
          <ac:chgData name="Olister Rumao" userId="64379724-3e64-4998-9653-b3919604a1b7" providerId="ADAL" clId="{3D55F7A2-75AC-48AF-8D19-F714175CB3C4}" dt="2019-12-06T05:19:41.318" v="14" actId="26606"/>
          <ac:spMkLst>
            <pc:docMk/>
            <pc:sldMk cId="2959429387" sldId="325"/>
            <ac:spMk id="17" creationId="{369F152D-E540-4B48-BA11-2ADF043C6111}"/>
          </ac:spMkLst>
        </pc:spChg>
        <pc:spChg chg="add del">
          <ac:chgData name="Olister Rumao" userId="64379724-3e64-4998-9653-b3919604a1b7" providerId="ADAL" clId="{3D55F7A2-75AC-48AF-8D19-F714175CB3C4}" dt="2019-12-06T05:19:41.318" v="14" actId="26606"/>
          <ac:spMkLst>
            <pc:docMk/>
            <pc:sldMk cId="2959429387" sldId="325"/>
            <ac:spMk id="19" creationId="{0C059F7E-04C4-4C46-9B3E-E5CE267E347D}"/>
          </ac:spMkLst>
        </pc:spChg>
        <pc:picChg chg="add mod">
          <ac:chgData name="Olister Rumao" userId="64379724-3e64-4998-9653-b3919604a1b7" providerId="ADAL" clId="{3D55F7A2-75AC-48AF-8D19-F714175CB3C4}" dt="2019-12-06T05:20:16.718" v="21" actId="14100"/>
          <ac:picMkLst>
            <pc:docMk/>
            <pc:sldMk cId="2959429387" sldId="325"/>
            <ac:picMk id="2" creationId="{BFE84B65-C940-4960-945E-F3C38320E01B}"/>
          </ac:picMkLst>
        </pc:picChg>
        <pc:picChg chg="add mod">
          <ac:chgData name="Olister Rumao" userId="64379724-3e64-4998-9653-b3919604a1b7" providerId="ADAL" clId="{3D55F7A2-75AC-48AF-8D19-F714175CB3C4}" dt="2019-12-06T08:20:09.337" v="100" actId="1076"/>
          <ac:picMkLst>
            <pc:docMk/>
            <pc:sldMk cId="2959429387" sldId="325"/>
            <ac:picMk id="3" creationId="{85605E15-3880-4180-9918-7D870ECF578C}"/>
          </ac:picMkLst>
        </pc:picChg>
        <pc:picChg chg="mod ord">
          <ac:chgData name="Olister Rumao" userId="64379724-3e64-4998-9653-b3919604a1b7" providerId="ADAL" clId="{3D55F7A2-75AC-48AF-8D19-F714175CB3C4}" dt="2019-12-06T05:19:41.318" v="14" actId="26606"/>
          <ac:picMkLst>
            <pc:docMk/>
            <pc:sldMk cId="2959429387" sldId="325"/>
            <ac:picMk id="4" creationId="{CBEAFDD6-EA25-46E2-8541-CCD328DBE7DD}"/>
          </ac:picMkLst>
        </pc:picChg>
        <pc:picChg chg="mod">
          <ac:chgData name="Olister Rumao" userId="64379724-3e64-4998-9653-b3919604a1b7" providerId="ADAL" clId="{3D55F7A2-75AC-48AF-8D19-F714175CB3C4}" dt="2019-12-06T05:19:41.318" v="14" actId="26606"/>
          <ac:picMkLst>
            <pc:docMk/>
            <pc:sldMk cId="2959429387" sldId="325"/>
            <ac:picMk id="5" creationId="{93189A6F-6EEE-424F-9961-BF82F0DEC902}"/>
          </ac:picMkLst>
        </pc:picChg>
      </pc:sldChg>
      <pc:sldChg chg="add del">
        <pc:chgData name="Olister Rumao" userId="64379724-3e64-4998-9653-b3919604a1b7" providerId="ADAL" clId="{3D55F7A2-75AC-48AF-8D19-F714175CB3C4}" dt="2019-12-06T05:21:11.062" v="23" actId="2696"/>
        <pc:sldMkLst>
          <pc:docMk/>
          <pc:sldMk cId="2218384712" sldId="326"/>
        </pc:sldMkLst>
      </pc:sldChg>
      <pc:sldChg chg="add del">
        <pc:chgData name="Olister Rumao" userId="64379724-3e64-4998-9653-b3919604a1b7" providerId="ADAL" clId="{3D55F7A2-75AC-48AF-8D19-F714175CB3C4}" dt="2019-12-06T05:21:18.982" v="26" actId="2696"/>
        <pc:sldMkLst>
          <pc:docMk/>
          <pc:sldMk cId="3331283024" sldId="326"/>
        </pc:sldMkLst>
      </pc:sldChg>
      <pc:sldChg chg="add del">
        <pc:chgData name="Olister Rumao" userId="64379724-3e64-4998-9653-b3919604a1b7" providerId="ADAL" clId="{3D55F7A2-75AC-48AF-8D19-F714175CB3C4}" dt="2019-12-06T04:58:51.574" v="11" actId="2696"/>
        <pc:sldMkLst>
          <pc:docMk/>
          <pc:sldMk cId="4022712464" sldId="326"/>
        </pc:sldMkLst>
      </pc:sldChg>
      <pc:sldChg chg="add del">
        <pc:chgData name="Olister Rumao" userId="64379724-3e64-4998-9653-b3919604a1b7" providerId="ADAL" clId="{3D55F7A2-75AC-48AF-8D19-F714175CB3C4}" dt="2019-12-06T08:20:37.999" v="103" actId="2696"/>
        <pc:sldMkLst>
          <pc:docMk/>
          <pc:sldMk cId="1181174764" sldId="327"/>
        </pc:sldMkLst>
      </pc:sldChg>
      <pc:sldChg chg="addSp add del">
        <pc:chgData name="Olister Rumao" userId="64379724-3e64-4998-9653-b3919604a1b7" providerId="ADAL" clId="{3D55F7A2-75AC-48AF-8D19-F714175CB3C4}" dt="2019-12-06T05:24:17.493" v="37" actId="2696"/>
        <pc:sldMkLst>
          <pc:docMk/>
          <pc:sldMk cId="2313500027" sldId="328"/>
        </pc:sldMkLst>
        <pc:picChg chg="add">
          <ac:chgData name="Olister Rumao" userId="64379724-3e64-4998-9653-b3919604a1b7" providerId="ADAL" clId="{3D55F7A2-75AC-48AF-8D19-F714175CB3C4}" dt="2019-12-06T05:23:59.226" v="32"/>
          <ac:picMkLst>
            <pc:docMk/>
            <pc:sldMk cId="2313500027" sldId="328"/>
            <ac:picMk id="5" creationId="{FF61086F-DFCF-47F7-AC50-47A25034BB0C}"/>
          </ac:picMkLst>
        </pc:picChg>
      </pc:sldChg>
      <pc:sldChg chg="add del">
        <pc:chgData name="Olister Rumao" userId="64379724-3e64-4998-9653-b3919604a1b7" providerId="ADAL" clId="{3D55F7A2-75AC-48AF-8D19-F714175CB3C4}" dt="2019-12-06T05:24:27.352" v="40" actId="2696"/>
        <pc:sldMkLst>
          <pc:docMk/>
          <pc:sldMk cId="3548990829" sldId="328"/>
        </pc:sldMkLst>
      </pc:sldChg>
      <pc:sldChg chg="add">
        <pc:chgData name="Olister Rumao" userId="64379724-3e64-4998-9653-b3919604a1b7" providerId="ADAL" clId="{3D55F7A2-75AC-48AF-8D19-F714175CB3C4}" dt="2019-12-06T05:24:23.969" v="39"/>
        <pc:sldMkLst>
          <pc:docMk/>
          <pc:sldMk cId="3526633013" sldId="329"/>
        </pc:sldMkLst>
      </pc:sldChg>
      <pc:sldChg chg="add del">
        <pc:chgData name="Olister Rumao" userId="64379724-3e64-4998-9653-b3919604a1b7" providerId="ADAL" clId="{3D55F7A2-75AC-48AF-8D19-F714175CB3C4}" dt="2019-12-06T05:24:08.795" v="34" actId="2696"/>
        <pc:sldMkLst>
          <pc:docMk/>
          <pc:sldMk cId="4208630927" sldId="329"/>
        </pc:sldMkLst>
      </pc:sldChg>
      <pc:sldChg chg="add del ord">
        <pc:chgData name="Olister Rumao" userId="64379724-3e64-4998-9653-b3919604a1b7" providerId="ADAL" clId="{3D55F7A2-75AC-48AF-8D19-F714175CB3C4}" dt="2019-12-06T08:08:29.439" v="97" actId="2696"/>
        <pc:sldMkLst>
          <pc:docMk/>
          <pc:sldMk cId="3109776219" sldId="330"/>
        </pc:sldMkLst>
      </pc:sldChg>
      <pc:sldChg chg="addSp modSp add">
        <pc:chgData name="Olister Rumao" userId="64379724-3e64-4998-9653-b3919604a1b7" providerId="ADAL" clId="{3D55F7A2-75AC-48AF-8D19-F714175CB3C4}" dt="2019-12-06T07:13:31.768" v="94" actId="14100"/>
        <pc:sldMkLst>
          <pc:docMk/>
          <pc:sldMk cId="2665848617" sldId="331"/>
        </pc:sldMkLst>
        <pc:picChg chg="add mod">
          <ac:chgData name="Olister Rumao" userId="64379724-3e64-4998-9653-b3919604a1b7" providerId="ADAL" clId="{3D55F7A2-75AC-48AF-8D19-F714175CB3C4}" dt="2019-12-06T07:13:31.768" v="94" actId="14100"/>
          <ac:picMkLst>
            <pc:docMk/>
            <pc:sldMk cId="2665848617" sldId="331"/>
            <ac:picMk id="5" creationId="{0BA26AA5-BA02-431F-ADF6-1F9FB78FEA6E}"/>
          </ac:picMkLst>
        </pc:picChg>
      </pc:sldChg>
      <pc:sldChg chg="addSp add">
        <pc:chgData name="Olister Rumao" userId="64379724-3e64-4998-9653-b3919604a1b7" providerId="ADAL" clId="{3D55F7A2-75AC-48AF-8D19-F714175CB3C4}" dt="2019-12-06T07:08:59.260" v="47"/>
        <pc:sldMkLst>
          <pc:docMk/>
          <pc:sldMk cId="47837270" sldId="332"/>
        </pc:sldMkLst>
        <pc:picChg chg="add">
          <ac:chgData name="Olister Rumao" userId="64379724-3e64-4998-9653-b3919604a1b7" providerId="ADAL" clId="{3D55F7A2-75AC-48AF-8D19-F714175CB3C4}" dt="2019-12-06T07:08:59.260" v="47"/>
          <ac:picMkLst>
            <pc:docMk/>
            <pc:sldMk cId="47837270" sldId="332"/>
            <ac:picMk id="5" creationId="{B010363F-AD3C-42EE-A629-A0EF8099AF67}"/>
          </ac:picMkLst>
        </pc:picChg>
      </pc:sldChg>
      <pc:sldChg chg="add del">
        <pc:chgData name="Olister Rumao" userId="64379724-3e64-4998-9653-b3919604a1b7" providerId="ADAL" clId="{3D55F7A2-75AC-48AF-8D19-F714175CB3C4}" dt="2019-12-06T07:05:00.249" v="45"/>
        <pc:sldMkLst>
          <pc:docMk/>
          <pc:sldMk cId="2062227026" sldId="332"/>
        </pc:sldMkLst>
      </pc:sldChg>
      <pc:sldChg chg="addSp delSp modSp add ord">
        <pc:chgData name="Olister Rumao" userId="64379724-3e64-4998-9653-b3919604a1b7" providerId="ADAL" clId="{3D55F7A2-75AC-48AF-8D19-F714175CB3C4}" dt="2019-12-06T08:42:53.076" v="108" actId="1076"/>
        <pc:sldMkLst>
          <pc:docMk/>
          <pc:sldMk cId="2993597212" sldId="333"/>
        </pc:sldMkLst>
        <pc:picChg chg="del">
          <ac:chgData name="Olister Rumao" userId="64379724-3e64-4998-9653-b3919604a1b7" providerId="ADAL" clId="{3D55F7A2-75AC-48AF-8D19-F714175CB3C4}" dt="2019-12-06T08:33:20.308" v="104" actId="478"/>
          <ac:picMkLst>
            <pc:docMk/>
            <pc:sldMk cId="2993597212" sldId="333"/>
            <ac:picMk id="3" creationId="{85605E15-3880-4180-9918-7D870ECF578C}"/>
          </ac:picMkLst>
        </pc:picChg>
        <pc:picChg chg="add mod">
          <ac:chgData name="Olister Rumao" userId="64379724-3e64-4998-9653-b3919604a1b7" providerId="ADAL" clId="{3D55F7A2-75AC-48AF-8D19-F714175CB3C4}" dt="2019-12-06T08:42:53.076" v="108" actId="1076"/>
          <ac:picMkLst>
            <pc:docMk/>
            <pc:sldMk cId="2993597212" sldId="333"/>
            <ac:picMk id="6" creationId="{71ACE61C-1B1A-4AF5-B214-9287D64296A9}"/>
          </ac:picMkLst>
        </pc:picChg>
      </pc:sldChg>
      <pc:sldChg chg="add del">
        <pc:chgData name="Olister Rumao" userId="64379724-3e64-4998-9653-b3919604a1b7" providerId="ADAL" clId="{3D55F7A2-75AC-48AF-8D19-F714175CB3C4}" dt="2019-12-06T07:09:39.279" v="49"/>
        <pc:sldMkLst>
          <pc:docMk/>
          <pc:sldMk cId="4026917730" sldId="333"/>
        </pc:sldMkLst>
      </pc:sldChg>
      <pc:sldChg chg="add del">
        <pc:chgData name="Olister Rumao" userId="64379724-3e64-4998-9653-b3919604a1b7" providerId="ADAL" clId="{3D55F7A2-75AC-48AF-8D19-F714175CB3C4}" dt="2019-12-06T08:43:12.057" v="111" actId="2696"/>
        <pc:sldMkLst>
          <pc:docMk/>
          <pc:sldMk cId="4041215587" sldId="334"/>
        </pc:sldMkLst>
      </pc:sldChg>
      <pc:sldChg chg="add ord">
        <pc:chgData name="Olister Rumao" userId="64379724-3e64-4998-9653-b3919604a1b7" providerId="ADAL" clId="{3D55F7A2-75AC-48AF-8D19-F714175CB3C4}" dt="2019-12-06T08:43:14.094" v="141"/>
        <pc:sldMkLst>
          <pc:docMk/>
          <pc:sldMk cId="1043734690" sldId="335"/>
        </pc:sldMkLst>
      </pc:sldChg>
    </pc:docChg>
  </pc:docChgLst>
  <pc:docChgLst>
    <pc:chgData name="Olister Rumao" userId="64379724-3e64-4998-9653-b3919604a1b7" providerId="ADAL" clId="{3F962C26-1672-4A9D-BAFE-ADCFC67CE4AE}"/>
    <pc:docChg chg="undo custSel addSld delSld modSld sldOrd">
      <pc:chgData name="Olister Rumao" userId="64379724-3e64-4998-9653-b3919604a1b7" providerId="ADAL" clId="{3F962C26-1672-4A9D-BAFE-ADCFC67CE4AE}" dt="2019-11-14T13:14:56.209" v="1301" actId="2696"/>
      <pc:docMkLst>
        <pc:docMk/>
      </pc:docMkLst>
      <pc:sldChg chg="addSp delSp modSp">
        <pc:chgData name="Olister Rumao" userId="64379724-3e64-4998-9653-b3919604a1b7" providerId="ADAL" clId="{3F962C26-1672-4A9D-BAFE-ADCFC67CE4AE}" dt="2019-11-14T12:32:45.469" v="1277" actId="1076"/>
        <pc:sldMkLst>
          <pc:docMk/>
          <pc:sldMk cId="1742605803" sldId="260"/>
        </pc:sldMkLst>
        <pc:spChg chg="add del mod">
          <ac:chgData name="Olister Rumao" userId="64379724-3e64-4998-9653-b3919604a1b7" providerId="ADAL" clId="{3F962C26-1672-4A9D-BAFE-ADCFC67CE4AE}" dt="2019-11-14T12:32:45.469" v="1277" actId="1076"/>
          <ac:spMkLst>
            <pc:docMk/>
            <pc:sldMk cId="1742605803" sldId="260"/>
            <ac:spMk id="3" creationId="{E1791035-F655-495B-A2E2-7F169B9156D1}"/>
          </ac:spMkLst>
        </pc:spChg>
        <pc:graphicFrameChg chg="add del mod">
          <ac:chgData name="Olister Rumao" userId="64379724-3e64-4998-9653-b3919604a1b7" providerId="ADAL" clId="{3F962C26-1672-4A9D-BAFE-ADCFC67CE4AE}" dt="2019-11-14T04:00:01.774" v="2"/>
          <ac:graphicFrameMkLst>
            <pc:docMk/>
            <pc:sldMk cId="1742605803" sldId="260"/>
            <ac:graphicFrameMk id="2" creationId="{CEB4F0D3-536C-4EE0-B22C-FBE669040524}"/>
          </ac:graphicFrameMkLst>
        </pc:graphicFrameChg>
      </pc:sldChg>
      <pc:sldChg chg="modSp">
        <pc:chgData name="Olister Rumao" userId="64379724-3e64-4998-9653-b3919604a1b7" providerId="ADAL" clId="{3F962C26-1672-4A9D-BAFE-ADCFC67CE4AE}" dt="2019-11-14T09:50:13.330" v="1071" actId="20577"/>
        <pc:sldMkLst>
          <pc:docMk/>
          <pc:sldMk cId="3640034747" sldId="285"/>
        </pc:sldMkLst>
        <pc:spChg chg="mod">
          <ac:chgData name="Olister Rumao" userId="64379724-3e64-4998-9653-b3919604a1b7" providerId="ADAL" clId="{3F962C26-1672-4A9D-BAFE-ADCFC67CE4AE}" dt="2019-11-14T09:50:13.330" v="1071" actId="20577"/>
          <ac:spMkLst>
            <pc:docMk/>
            <pc:sldMk cId="3640034747" sldId="285"/>
            <ac:spMk id="9" creationId="{92969D16-3282-4612-9511-6A4ADE96F1C0}"/>
          </ac:spMkLst>
        </pc:spChg>
      </pc:sldChg>
      <pc:sldChg chg="del">
        <pc:chgData name="Olister Rumao" userId="64379724-3e64-4998-9653-b3919604a1b7" providerId="ADAL" clId="{3F962C26-1672-4A9D-BAFE-ADCFC67CE4AE}" dt="2019-11-14T04:09:16.687" v="168" actId="2696"/>
        <pc:sldMkLst>
          <pc:docMk/>
          <pc:sldMk cId="2994006486" sldId="286"/>
        </pc:sldMkLst>
      </pc:sldChg>
      <pc:sldChg chg="addSp delSp modSp">
        <pc:chgData name="Olister Rumao" userId="64379724-3e64-4998-9653-b3919604a1b7" providerId="ADAL" clId="{3F962C26-1672-4A9D-BAFE-ADCFC67CE4AE}" dt="2019-11-14T05:08:32.850" v="414" actId="1035"/>
        <pc:sldMkLst>
          <pc:docMk/>
          <pc:sldMk cId="2122771288" sldId="291"/>
        </pc:sldMkLst>
        <pc:spChg chg="mod">
          <ac:chgData name="Olister Rumao" userId="64379724-3e64-4998-9653-b3919604a1b7" providerId="ADAL" clId="{3F962C26-1672-4A9D-BAFE-ADCFC67CE4AE}" dt="2019-11-14T05:08:24.493" v="367" actId="1076"/>
          <ac:spMkLst>
            <pc:docMk/>
            <pc:sldMk cId="2122771288" sldId="291"/>
            <ac:spMk id="4" creationId="{BF038F5A-A09A-4103-9EB3-3028B7F3389E}"/>
          </ac:spMkLst>
        </pc:spChg>
        <pc:picChg chg="add mod modCrop">
          <ac:chgData name="Olister Rumao" userId="64379724-3e64-4998-9653-b3919604a1b7" providerId="ADAL" clId="{3F962C26-1672-4A9D-BAFE-ADCFC67CE4AE}" dt="2019-11-14T05:08:32.850" v="414" actId="1035"/>
          <ac:picMkLst>
            <pc:docMk/>
            <pc:sldMk cId="2122771288" sldId="291"/>
            <ac:picMk id="2" creationId="{8CB2185A-2DA3-48E7-947C-6B72FF1456A2}"/>
          </ac:picMkLst>
        </pc:picChg>
        <pc:picChg chg="del">
          <ac:chgData name="Olister Rumao" userId="64379724-3e64-4998-9653-b3919604a1b7" providerId="ADAL" clId="{3F962C26-1672-4A9D-BAFE-ADCFC67CE4AE}" dt="2019-11-14T04:08:55.729" v="165" actId="478"/>
          <ac:picMkLst>
            <pc:docMk/>
            <pc:sldMk cId="2122771288" sldId="291"/>
            <ac:picMk id="6" creationId="{EBADF837-19D4-4998-94CA-B5BE774E4337}"/>
          </ac:picMkLst>
        </pc:picChg>
      </pc:sldChg>
      <pc:sldChg chg="addSp delSp modSp del">
        <pc:chgData name="Olister Rumao" userId="64379724-3e64-4998-9653-b3919604a1b7" providerId="ADAL" clId="{3F962C26-1672-4A9D-BAFE-ADCFC67CE4AE}" dt="2019-11-14T08:09:09.474" v="704" actId="2696"/>
        <pc:sldMkLst>
          <pc:docMk/>
          <pc:sldMk cId="2464838912" sldId="292"/>
        </pc:sldMkLst>
        <pc:spChg chg="add mod">
          <ac:chgData name="Olister Rumao" userId="64379724-3e64-4998-9653-b3919604a1b7" providerId="ADAL" clId="{3F962C26-1672-4A9D-BAFE-ADCFC67CE4AE}" dt="2019-11-14T04:02:12.023" v="135" actId="1076"/>
          <ac:spMkLst>
            <pc:docMk/>
            <pc:sldMk cId="2464838912" sldId="292"/>
            <ac:spMk id="2" creationId="{7252E663-9B0A-4F5C-9386-395CD5C70E90}"/>
          </ac:spMkLst>
        </pc:spChg>
        <pc:spChg chg="mod">
          <ac:chgData name="Olister Rumao" userId="64379724-3e64-4998-9653-b3919604a1b7" providerId="ADAL" clId="{3F962C26-1672-4A9D-BAFE-ADCFC67CE4AE}" dt="2019-11-14T04:01:12.977" v="79" actId="20577"/>
          <ac:spMkLst>
            <pc:docMk/>
            <pc:sldMk cId="2464838912" sldId="292"/>
            <ac:spMk id="3" creationId="{2EE3EEF2-65A2-4496-9768-F640B7DA19FD}"/>
          </ac:spMkLst>
        </pc:spChg>
        <pc:picChg chg="del">
          <ac:chgData name="Olister Rumao" userId="64379724-3e64-4998-9653-b3919604a1b7" providerId="ADAL" clId="{3F962C26-1672-4A9D-BAFE-ADCFC67CE4AE}" dt="2019-11-14T04:01:08.880" v="78" actId="478"/>
          <ac:picMkLst>
            <pc:docMk/>
            <pc:sldMk cId="2464838912" sldId="292"/>
            <ac:picMk id="4" creationId="{2A310F0C-CB6F-4649-A346-436863B0C3C8}"/>
          </ac:picMkLst>
        </pc:picChg>
      </pc:sldChg>
      <pc:sldChg chg="add del">
        <pc:chgData name="Olister Rumao" userId="64379724-3e64-4998-9653-b3919604a1b7" providerId="ADAL" clId="{3F962C26-1672-4A9D-BAFE-ADCFC67CE4AE}" dt="2019-11-14T07:58:43.927" v="661" actId="2696"/>
        <pc:sldMkLst>
          <pc:docMk/>
          <pc:sldMk cId="1329758935" sldId="293"/>
        </pc:sldMkLst>
      </pc:sldChg>
      <pc:sldChg chg="del">
        <pc:chgData name="Olister Rumao" userId="64379724-3e64-4998-9653-b3919604a1b7" providerId="ADAL" clId="{3F962C26-1672-4A9D-BAFE-ADCFC67CE4AE}" dt="2019-11-14T04:00:55.682" v="77" actId="2696"/>
        <pc:sldMkLst>
          <pc:docMk/>
          <pc:sldMk cId="3376577494" sldId="293"/>
        </pc:sldMkLst>
      </pc:sldChg>
      <pc:sldChg chg="add del">
        <pc:chgData name="Olister Rumao" userId="64379724-3e64-4998-9653-b3919604a1b7" providerId="ADAL" clId="{3F962C26-1672-4A9D-BAFE-ADCFC67CE4AE}" dt="2019-11-14T07:58:43.932" v="662" actId="2696"/>
        <pc:sldMkLst>
          <pc:docMk/>
          <pc:sldMk cId="1909091566" sldId="294"/>
        </pc:sldMkLst>
      </pc:sldChg>
      <pc:sldChg chg="modSp add">
        <pc:chgData name="Olister Rumao" userId="64379724-3e64-4998-9653-b3919604a1b7" providerId="ADAL" clId="{3F962C26-1672-4A9D-BAFE-ADCFC67CE4AE}" dt="2019-11-14T08:08:45.612" v="703" actId="1076"/>
        <pc:sldMkLst>
          <pc:docMk/>
          <pc:sldMk cId="2166104027" sldId="295"/>
        </pc:sldMkLst>
        <pc:spChg chg="mod">
          <ac:chgData name="Olister Rumao" userId="64379724-3e64-4998-9653-b3919604a1b7" providerId="ADAL" clId="{3F962C26-1672-4A9D-BAFE-ADCFC67CE4AE}" dt="2019-11-14T08:08:45.612" v="703" actId="1076"/>
          <ac:spMkLst>
            <pc:docMk/>
            <pc:sldMk cId="2166104027" sldId="295"/>
            <ac:spMk id="4" creationId="{BF038F5A-A09A-4103-9EB3-3028B7F3389E}"/>
          </ac:spMkLst>
        </pc:spChg>
      </pc:sldChg>
      <pc:sldChg chg="del">
        <pc:chgData name="Olister Rumao" userId="64379724-3e64-4998-9653-b3919604a1b7" providerId="ADAL" clId="{3F962C26-1672-4A9D-BAFE-ADCFC67CE4AE}" dt="2019-11-14T04:00:55.682" v="73" actId="2696"/>
        <pc:sldMkLst>
          <pc:docMk/>
          <pc:sldMk cId="873079391" sldId="296"/>
        </pc:sldMkLst>
      </pc:sldChg>
      <pc:sldChg chg="addSp modSp add">
        <pc:chgData name="Olister Rumao" userId="64379724-3e64-4998-9653-b3919604a1b7" providerId="ADAL" clId="{3F962C26-1672-4A9D-BAFE-ADCFC67CE4AE}" dt="2019-11-14T06:18:08.048" v="589" actId="20577"/>
        <pc:sldMkLst>
          <pc:docMk/>
          <pc:sldMk cId="3128497317" sldId="296"/>
        </pc:sldMkLst>
        <pc:spChg chg="mod">
          <ac:chgData name="Olister Rumao" userId="64379724-3e64-4998-9653-b3919604a1b7" providerId="ADAL" clId="{3F962C26-1672-4A9D-BAFE-ADCFC67CE4AE}" dt="2019-11-14T06:18:08.048" v="589" actId="20577"/>
          <ac:spMkLst>
            <pc:docMk/>
            <pc:sldMk cId="3128497317" sldId="296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6:17:18.569" v="568" actId="1076"/>
          <ac:picMkLst>
            <pc:docMk/>
            <pc:sldMk cId="3128497317" sldId="296"/>
            <ac:picMk id="2" creationId="{74FA57CA-E7A8-4E92-AE61-2B51148C4295}"/>
          </ac:picMkLst>
        </pc:picChg>
      </pc:sldChg>
      <pc:sldChg chg="addSp modSp add">
        <pc:chgData name="Olister Rumao" userId="64379724-3e64-4998-9653-b3919604a1b7" providerId="ADAL" clId="{3F962C26-1672-4A9D-BAFE-ADCFC67CE4AE}" dt="2019-11-14T06:19:23.697" v="604" actId="20577"/>
        <pc:sldMkLst>
          <pc:docMk/>
          <pc:sldMk cId="4083935708" sldId="297"/>
        </pc:sldMkLst>
        <pc:spChg chg="mod">
          <ac:chgData name="Olister Rumao" userId="64379724-3e64-4998-9653-b3919604a1b7" providerId="ADAL" clId="{3F962C26-1672-4A9D-BAFE-ADCFC67CE4AE}" dt="2019-11-14T06:19:23.697" v="604" actId="20577"/>
          <ac:spMkLst>
            <pc:docMk/>
            <pc:sldMk cId="4083935708" sldId="297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6:19:10.736" v="593" actId="1076"/>
          <ac:picMkLst>
            <pc:docMk/>
            <pc:sldMk cId="4083935708" sldId="297"/>
            <ac:picMk id="2" creationId="{1B970CA7-D42D-465D-9919-B3E3AB825E15}"/>
          </ac:picMkLst>
        </pc:picChg>
      </pc:sldChg>
      <pc:sldChg chg="del">
        <pc:chgData name="Olister Rumao" userId="64379724-3e64-4998-9653-b3919604a1b7" providerId="ADAL" clId="{3F962C26-1672-4A9D-BAFE-ADCFC67CE4AE}" dt="2019-11-14T04:00:55.667" v="70" actId="2696"/>
        <pc:sldMkLst>
          <pc:docMk/>
          <pc:sldMk cId="929582833" sldId="298"/>
        </pc:sldMkLst>
      </pc:sldChg>
      <pc:sldChg chg="addSp modSp add">
        <pc:chgData name="Olister Rumao" userId="64379724-3e64-4998-9653-b3919604a1b7" providerId="ADAL" clId="{3F962C26-1672-4A9D-BAFE-ADCFC67CE4AE}" dt="2019-11-14T11:58:30.939" v="1217" actId="20577"/>
        <pc:sldMkLst>
          <pc:docMk/>
          <pc:sldMk cId="3874477939" sldId="298"/>
        </pc:sldMkLst>
        <pc:spChg chg="mod">
          <ac:chgData name="Olister Rumao" userId="64379724-3e64-4998-9653-b3919604a1b7" providerId="ADAL" clId="{3F962C26-1672-4A9D-BAFE-ADCFC67CE4AE}" dt="2019-11-14T11:58:30.939" v="1217" actId="20577"/>
          <ac:spMkLst>
            <pc:docMk/>
            <pc:sldMk cId="3874477939" sldId="298"/>
            <ac:spMk id="4" creationId="{BF038F5A-A09A-4103-9EB3-3028B7F3389E}"/>
          </ac:spMkLst>
        </pc:spChg>
        <pc:picChg chg="add mod modCrop">
          <ac:chgData name="Olister Rumao" userId="64379724-3e64-4998-9653-b3919604a1b7" providerId="ADAL" clId="{3F962C26-1672-4A9D-BAFE-ADCFC67CE4AE}" dt="2019-11-14T05:44:23.851" v="564" actId="1076"/>
          <ac:picMkLst>
            <pc:docMk/>
            <pc:sldMk cId="3874477939" sldId="298"/>
            <ac:picMk id="2" creationId="{2462FB63-8312-43CB-9B24-732891F8AAEA}"/>
          </ac:picMkLst>
        </pc:picChg>
      </pc:sldChg>
      <pc:sldChg chg="add del">
        <pc:chgData name="Olister Rumao" userId="64379724-3e64-4998-9653-b3919604a1b7" providerId="ADAL" clId="{3F962C26-1672-4A9D-BAFE-ADCFC67CE4AE}" dt="2019-11-14T11:48:09.449" v="1199" actId="2696"/>
        <pc:sldMkLst>
          <pc:docMk/>
          <pc:sldMk cId="1273978772" sldId="299"/>
        </pc:sldMkLst>
      </pc:sldChg>
      <pc:sldChg chg="addSp delSp modSp add">
        <pc:chgData name="Olister Rumao" userId="64379724-3e64-4998-9653-b3919604a1b7" providerId="ADAL" clId="{3F962C26-1672-4A9D-BAFE-ADCFC67CE4AE}" dt="2019-11-14T05:08:09.325" v="365" actId="1076"/>
        <pc:sldMkLst>
          <pc:docMk/>
          <pc:sldMk cId="2926577975" sldId="300"/>
        </pc:sldMkLst>
        <pc:spChg chg="mod">
          <ac:chgData name="Olister Rumao" userId="64379724-3e64-4998-9653-b3919604a1b7" providerId="ADAL" clId="{3F962C26-1672-4A9D-BAFE-ADCFC67CE4AE}" dt="2019-11-14T05:08:09.325" v="365" actId="1076"/>
          <ac:spMkLst>
            <pc:docMk/>
            <pc:sldMk cId="2926577975" sldId="300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5:06:30.896" v="359" actId="478"/>
          <ac:picMkLst>
            <pc:docMk/>
            <pc:sldMk cId="2926577975" sldId="300"/>
            <ac:picMk id="2" creationId="{8CB2185A-2DA3-48E7-947C-6B72FF1456A2}"/>
          </ac:picMkLst>
        </pc:picChg>
        <pc:picChg chg="add mod">
          <ac:chgData name="Olister Rumao" userId="64379724-3e64-4998-9653-b3919604a1b7" providerId="ADAL" clId="{3F962C26-1672-4A9D-BAFE-ADCFC67CE4AE}" dt="2019-11-14T05:07:35.330" v="361" actId="1076"/>
          <ac:picMkLst>
            <pc:docMk/>
            <pc:sldMk cId="2926577975" sldId="300"/>
            <ac:picMk id="3" creationId="{E1E826FC-2C89-4F18-89DA-95868D19D87F}"/>
          </ac:picMkLst>
        </pc:picChg>
      </pc:sldChg>
      <pc:sldChg chg="addSp delSp modSp add">
        <pc:chgData name="Olister Rumao" userId="64379724-3e64-4998-9653-b3919604a1b7" providerId="ADAL" clId="{3F962C26-1672-4A9D-BAFE-ADCFC67CE4AE}" dt="2019-11-14T05:14:52.303" v="494" actId="1076"/>
        <pc:sldMkLst>
          <pc:docMk/>
          <pc:sldMk cId="3855574487" sldId="301"/>
        </pc:sldMkLst>
        <pc:spChg chg="mod">
          <ac:chgData name="Olister Rumao" userId="64379724-3e64-4998-9653-b3919604a1b7" providerId="ADAL" clId="{3F962C26-1672-4A9D-BAFE-ADCFC67CE4AE}" dt="2019-11-14T05:11:21.188" v="464" actId="1076"/>
          <ac:spMkLst>
            <pc:docMk/>
            <pc:sldMk cId="3855574487" sldId="301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5:11:24.093" v="465" actId="478"/>
          <ac:picMkLst>
            <pc:docMk/>
            <pc:sldMk cId="3855574487" sldId="301"/>
            <ac:picMk id="2" creationId="{8CB2185A-2DA3-48E7-947C-6B72FF1456A2}"/>
          </ac:picMkLst>
        </pc:picChg>
        <pc:picChg chg="add del mod">
          <ac:chgData name="Olister Rumao" userId="64379724-3e64-4998-9653-b3919604a1b7" providerId="ADAL" clId="{3F962C26-1672-4A9D-BAFE-ADCFC67CE4AE}" dt="2019-11-14T05:14:46.178" v="492" actId="478"/>
          <ac:picMkLst>
            <pc:docMk/>
            <pc:sldMk cId="3855574487" sldId="301"/>
            <ac:picMk id="3" creationId="{62B71AAC-6727-45B1-9B44-18E59D2F8F76}"/>
          </ac:picMkLst>
        </pc:picChg>
        <pc:picChg chg="add mod">
          <ac:chgData name="Olister Rumao" userId="64379724-3e64-4998-9653-b3919604a1b7" providerId="ADAL" clId="{3F962C26-1672-4A9D-BAFE-ADCFC67CE4AE}" dt="2019-11-14T05:14:52.303" v="494" actId="1076"/>
          <ac:picMkLst>
            <pc:docMk/>
            <pc:sldMk cId="3855574487" sldId="301"/>
            <ac:picMk id="5" creationId="{4DDBA850-A6A3-48CB-8323-2D9A7EAF6C1D}"/>
          </ac:picMkLst>
        </pc:picChg>
      </pc:sldChg>
      <pc:sldChg chg="addSp delSp modSp add">
        <pc:chgData name="Olister Rumao" userId="64379724-3e64-4998-9653-b3919604a1b7" providerId="ADAL" clId="{3F962C26-1672-4A9D-BAFE-ADCFC67CE4AE}" dt="2019-11-14T11:58:15.917" v="1213" actId="1076"/>
        <pc:sldMkLst>
          <pc:docMk/>
          <pc:sldMk cId="973989428" sldId="302"/>
        </pc:sldMkLst>
        <pc:spChg chg="mod">
          <ac:chgData name="Olister Rumao" userId="64379724-3e64-4998-9653-b3919604a1b7" providerId="ADAL" clId="{3F962C26-1672-4A9D-BAFE-ADCFC67CE4AE}" dt="2019-11-14T11:49:51.823" v="1210" actId="20577"/>
          <ac:spMkLst>
            <pc:docMk/>
            <pc:sldMk cId="973989428" sldId="302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11:57:43.593" v="1211" actId="478"/>
          <ac:picMkLst>
            <pc:docMk/>
            <pc:sldMk cId="973989428" sldId="302"/>
            <ac:picMk id="2" creationId="{2462FB63-8312-43CB-9B24-732891F8AAEA}"/>
          </ac:picMkLst>
        </pc:picChg>
        <pc:picChg chg="add mod">
          <ac:chgData name="Olister Rumao" userId="64379724-3e64-4998-9653-b3919604a1b7" providerId="ADAL" clId="{3F962C26-1672-4A9D-BAFE-ADCFC67CE4AE}" dt="2019-11-14T11:58:15.917" v="1213" actId="1076"/>
          <ac:picMkLst>
            <pc:docMk/>
            <pc:sldMk cId="973989428" sldId="302"/>
            <ac:picMk id="3" creationId="{01565BE7-696F-4E00-8CE1-45E830ABD925}"/>
          </ac:picMkLst>
        </pc:picChg>
      </pc:sldChg>
      <pc:sldChg chg="add del">
        <pc:chgData name="Olister Rumao" userId="64379724-3e64-4998-9653-b3919604a1b7" providerId="ADAL" clId="{3F962C26-1672-4A9D-BAFE-ADCFC67CE4AE}" dt="2019-11-14T06:19:53.900" v="606" actId="2696"/>
        <pc:sldMkLst>
          <pc:docMk/>
          <pc:sldMk cId="2304426236" sldId="303"/>
        </pc:sldMkLst>
      </pc:sldChg>
      <pc:sldChg chg="addSp delSp modSp add">
        <pc:chgData name="Olister Rumao" userId="64379724-3e64-4998-9653-b3919604a1b7" providerId="ADAL" clId="{3F962C26-1672-4A9D-BAFE-ADCFC67CE4AE}" dt="2019-11-14T06:22:15.027" v="618" actId="1076"/>
        <pc:sldMkLst>
          <pc:docMk/>
          <pc:sldMk cId="2397249757" sldId="303"/>
        </pc:sldMkLst>
        <pc:spChg chg="mod">
          <ac:chgData name="Olister Rumao" userId="64379724-3e64-4998-9653-b3919604a1b7" providerId="ADAL" clId="{3F962C26-1672-4A9D-BAFE-ADCFC67CE4AE}" dt="2019-11-14T06:21:25.109" v="616" actId="20577"/>
          <ac:spMkLst>
            <pc:docMk/>
            <pc:sldMk cId="2397249757" sldId="303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6:21:03.768" v="608" actId="478"/>
          <ac:picMkLst>
            <pc:docMk/>
            <pc:sldMk cId="2397249757" sldId="303"/>
            <ac:picMk id="2" creationId="{1B970CA7-D42D-465D-9919-B3E3AB825E15}"/>
          </ac:picMkLst>
        </pc:picChg>
        <pc:picChg chg="add mod">
          <ac:chgData name="Olister Rumao" userId="64379724-3e64-4998-9653-b3919604a1b7" providerId="ADAL" clId="{3F962C26-1672-4A9D-BAFE-ADCFC67CE4AE}" dt="2019-11-14T06:22:15.027" v="618" actId="1076"/>
          <ac:picMkLst>
            <pc:docMk/>
            <pc:sldMk cId="2397249757" sldId="303"/>
            <ac:picMk id="3" creationId="{C185105C-756A-4833-B47C-56F77B7EA71C}"/>
          </ac:picMkLst>
        </pc:picChg>
      </pc:sldChg>
      <pc:sldChg chg="del">
        <pc:chgData name="Olister Rumao" userId="64379724-3e64-4998-9653-b3919604a1b7" providerId="ADAL" clId="{3F962C26-1672-4A9D-BAFE-ADCFC67CE4AE}" dt="2019-11-14T04:00:55.667" v="67" actId="2696"/>
        <pc:sldMkLst>
          <pc:docMk/>
          <pc:sldMk cId="4204666686" sldId="303"/>
        </pc:sldMkLst>
      </pc:sldChg>
      <pc:sldChg chg="addSp delSp modSp add">
        <pc:chgData name="Olister Rumao" userId="64379724-3e64-4998-9653-b3919604a1b7" providerId="ADAL" clId="{3F962C26-1672-4A9D-BAFE-ADCFC67CE4AE}" dt="2019-11-14T06:25:11.642" v="630" actId="1076"/>
        <pc:sldMkLst>
          <pc:docMk/>
          <pc:sldMk cId="977060681" sldId="304"/>
        </pc:sldMkLst>
        <pc:spChg chg="mod">
          <ac:chgData name="Olister Rumao" userId="64379724-3e64-4998-9653-b3919604a1b7" providerId="ADAL" clId="{3F962C26-1672-4A9D-BAFE-ADCFC67CE4AE}" dt="2019-11-14T06:25:00.749" v="627" actId="20577"/>
          <ac:spMkLst>
            <pc:docMk/>
            <pc:sldMk cId="977060681" sldId="304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6:25:11.642" v="630" actId="1076"/>
          <ac:picMkLst>
            <pc:docMk/>
            <pc:sldMk cId="977060681" sldId="304"/>
            <ac:picMk id="2" creationId="{295B0431-E560-4C54-B94F-4E4B6A43DCC8}"/>
          </ac:picMkLst>
        </pc:picChg>
        <pc:picChg chg="del">
          <ac:chgData name="Olister Rumao" userId="64379724-3e64-4998-9653-b3919604a1b7" providerId="ADAL" clId="{3F962C26-1672-4A9D-BAFE-ADCFC67CE4AE}" dt="2019-11-14T06:25:04.207" v="628" actId="478"/>
          <ac:picMkLst>
            <pc:docMk/>
            <pc:sldMk cId="977060681" sldId="304"/>
            <ac:picMk id="3" creationId="{C185105C-756A-4833-B47C-56F77B7EA71C}"/>
          </ac:picMkLst>
        </pc:picChg>
      </pc:sldChg>
      <pc:sldChg chg="del">
        <pc:chgData name="Olister Rumao" userId="64379724-3e64-4998-9653-b3919604a1b7" providerId="ADAL" clId="{3F962C26-1672-4A9D-BAFE-ADCFC67CE4AE}" dt="2019-11-14T04:00:55.667" v="65" actId="2696"/>
        <pc:sldMkLst>
          <pc:docMk/>
          <pc:sldMk cId="1292242754" sldId="304"/>
        </pc:sldMkLst>
      </pc:sldChg>
      <pc:sldChg chg="add del">
        <pc:chgData name="Olister Rumao" userId="64379724-3e64-4998-9653-b3919604a1b7" providerId="ADAL" clId="{3F962C26-1672-4A9D-BAFE-ADCFC67CE4AE}" dt="2019-11-14T07:50:42.134" v="659" actId="2696"/>
        <pc:sldMkLst>
          <pc:docMk/>
          <pc:sldMk cId="3248126527" sldId="305"/>
        </pc:sldMkLst>
      </pc:sldChg>
      <pc:sldChg chg="addSp delSp modSp add">
        <pc:chgData name="Olister Rumao" userId="64379724-3e64-4998-9653-b3919604a1b7" providerId="ADAL" clId="{3F962C26-1672-4A9D-BAFE-ADCFC67CE4AE}" dt="2019-11-14T07:42:12.856" v="640" actId="1076"/>
        <pc:sldMkLst>
          <pc:docMk/>
          <pc:sldMk cId="962416815" sldId="306"/>
        </pc:sldMkLst>
        <pc:spChg chg="mod">
          <ac:chgData name="Olister Rumao" userId="64379724-3e64-4998-9653-b3919604a1b7" providerId="ADAL" clId="{3F962C26-1672-4A9D-BAFE-ADCFC67CE4AE}" dt="2019-11-14T07:41:10.084" v="637" actId="20577"/>
          <ac:spMkLst>
            <pc:docMk/>
            <pc:sldMk cId="962416815" sldId="306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7:42:09.293" v="638" actId="478"/>
          <ac:picMkLst>
            <pc:docMk/>
            <pc:sldMk cId="962416815" sldId="306"/>
            <ac:picMk id="2" creationId="{295B0431-E560-4C54-B94F-4E4B6A43DCC8}"/>
          </ac:picMkLst>
        </pc:picChg>
        <pc:picChg chg="add mod">
          <ac:chgData name="Olister Rumao" userId="64379724-3e64-4998-9653-b3919604a1b7" providerId="ADAL" clId="{3F962C26-1672-4A9D-BAFE-ADCFC67CE4AE}" dt="2019-11-14T07:42:12.856" v="640" actId="1076"/>
          <ac:picMkLst>
            <pc:docMk/>
            <pc:sldMk cId="962416815" sldId="306"/>
            <ac:picMk id="3" creationId="{9C993DC5-3DC2-4A22-B32A-7F5C1BAD19C6}"/>
          </ac:picMkLst>
        </pc:picChg>
      </pc:sldChg>
      <pc:sldChg chg="addSp delSp modSp add">
        <pc:chgData name="Olister Rumao" userId="64379724-3e64-4998-9653-b3919604a1b7" providerId="ADAL" clId="{3F962C26-1672-4A9D-BAFE-ADCFC67CE4AE}" dt="2019-11-14T11:31:46.531" v="1182" actId="20577"/>
        <pc:sldMkLst>
          <pc:docMk/>
          <pc:sldMk cId="222012725" sldId="307"/>
        </pc:sldMkLst>
        <pc:spChg chg="mod">
          <ac:chgData name="Olister Rumao" userId="64379724-3e64-4998-9653-b3919604a1b7" providerId="ADAL" clId="{3F962C26-1672-4A9D-BAFE-ADCFC67CE4AE}" dt="2019-11-14T11:31:46.531" v="1182" actId="20577"/>
          <ac:spMkLst>
            <pc:docMk/>
            <pc:sldMk cId="222012725" sldId="307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7:47:59.825" v="644" actId="1076"/>
          <ac:picMkLst>
            <pc:docMk/>
            <pc:sldMk cId="222012725" sldId="307"/>
            <ac:picMk id="2" creationId="{D57892CB-B6B5-44B1-9C50-39E36625FD2F}"/>
          </ac:picMkLst>
        </pc:picChg>
        <pc:picChg chg="del">
          <ac:chgData name="Olister Rumao" userId="64379724-3e64-4998-9653-b3919604a1b7" providerId="ADAL" clId="{3F962C26-1672-4A9D-BAFE-ADCFC67CE4AE}" dt="2019-11-14T07:47:56.722" v="642" actId="478"/>
          <ac:picMkLst>
            <pc:docMk/>
            <pc:sldMk cId="222012725" sldId="307"/>
            <ac:picMk id="3" creationId="{9C993DC5-3DC2-4A22-B32A-7F5C1BAD19C6}"/>
          </ac:picMkLst>
        </pc:picChg>
      </pc:sldChg>
      <pc:sldChg chg="addSp modSp add">
        <pc:chgData name="Olister Rumao" userId="64379724-3e64-4998-9653-b3919604a1b7" providerId="ADAL" clId="{3F962C26-1672-4A9D-BAFE-ADCFC67CE4AE}" dt="2019-11-14T09:21:02.407" v="769" actId="1036"/>
        <pc:sldMkLst>
          <pc:docMk/>
          <pc:sldMk cId="828787162" sldId="308"/>
        </pc:sldMkLst>
        <pc:spChg chg="mod">
          <ac:chgData name="Olister Rumao" userId="64379724-3e64-4998-9653-b3919604a1b7" providerId="ADAL" clId="{3F962C26-1672-4A9D-BAFE-ADCFC67CE4AE}" dt="2019-11-14T08:09:20.582" v="736" actId="20577"/>
          <ac:spMkLst>
            <pc:docMk/>
            <pc:sldMk cId="828787162" sldId="308"/>
            <ac:spMk id="4" creationId="{BF038F5A-A09A-4103-9EB3-3028B7F3389E}"/>
          </ac:spMkLst>
        </pc:spChg>
        <pc:picChg chg="add mod modCrop">
          <ac:chgData name="Olister Rumao" userId="64379724-3e64-4998-9653-b3919604a1b7" providerId="ADAL" clId="{3F962C26-1672-4A9D-BAFE-ADCFC67CE4AE}" dt="2019-11-14T09:21:02.407" v="769" actId="1036"/>
          <ac:picMkLst>
            <pc:docMk/>
            <pc:sldMk cId="828787162" sldId="308"/>
            <ac:picMk id="2" creationId="{E442331E-4A4A-474C-8DB8-1AFA5FCA1D5E}"/>
          </ac:picMkLst>
        </pc:picChg>
      </pc:sldChg>
      <pc:sldChg chg="del">
        <pc:chgData name="Olister Rumao" userId="64379724-3e64-4998-9653-b3919604a1b7" providerId="ADAL" clId="{3F962C26-1672-4A9D-BAFE-ADCFC67CE4AE}" dt="2019-11-14T04:00:55.660" v="61" actId="2696"/>
        <pc:sldMkLst>
          <pc:docMk/>
          <pc:sldMk cId="2787842552" sldId="308"/>
        </pc:sldMkLst>
      </pc:sldChg>
      <pc:sldChg chg="del">
        <pc:chgData name="Olister Rumao" userId="64379724-3e64-4998-9653-b3919604a1b7" providerId="ADAL" clId="{3F962C26-1672-4A9D-BAFE-ADCFC67CE4AE}" dt="2019-11-14T04:00:55.645" v="55" actId="2696"/>
        <pc:sldMkLst>
          <pc:docMk/>
          <pc:sldMk cId="2710602649" sldId="309"/>
        </pc:sldMkLst>
      </pc:sldChg>
      <pc:sldChg chg="addSp modSp add">
        <pc:chgData name="Olister Rumao" userId="64379724-3e64-4998-9653-b3919604a1b7" providerId="ADAL" clId="{3F962C26-1672-4A9D-BAFE-ADCFC67CE4AE}" dt="2019-11-14T09:48:32.882" v="1036" actId="1036"/>
        <pc:sldMkLst>
          <pc:docMk/>
          <pc:sldMk cId="2993224551" sldId="309"/>
        </pc:sldMkLst>
        <pc:spChg chg="mod">
          <ac:chgData name="Olister Rumao" userId="64379724-3e64-4998-9653-b3919604a1b7" providerId="ADAL" clId="{3F962C26-1672-4A9D-BAFE-ADCFC67CE4AE}" dt="2019-11-14T09:48:24.619" v="1013" actId="1076"/>
          <ac:spMkLst>
            <pc:docMk/>
            <pc:sldMk cId="2993224551" sldId="309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9:48:32.882" v="1036" actId="1036"/>
          <ac:picMkLst>
            <pc:docMk/>
            <pc:sldMk cId="2993224551" sldId="309"/>
            <ac:picMk id="2" creationId="{8ACA96EF-F3BE-46E4-A1AA-7484FE189170}"/>
          </ac:picMkLst>
        </pc:picChg>
      </pc:sldChg>
      <pc:sldChg chg="addSp modSp add">
        <pc:chgData name="Olister Rumao" userId="64379724-3e64-4998-9653-b3919604a1b7" providerId="ADAL" clId="{3F962C26-1672-4A9D-BAFE-ADCFC67CE4AE}" dt="2019-11-14T09:21:54.423" v="779" actId="20577"/>
        <pc:sldMkLst>
          <pc:docMk/>
          <pc:sldMk cId="1965683775" sldId="310"/>
        </pc:sldMkLst>
        <pc:spChg chg="mod">
          <ac:chgData name="Olister Rumao" userId="64379724-3e64-4998-9653-b3919604a1b7" providerId="ADAL" clId="{3F962C26-1672-4A9D-BAFE-ADCFC67CE4AE}" dt="2019-11-14T09:21:54.423" v="779" actId="20577"/>
          <ac:spMkLst>
            <pc:docMk/>
            <pc:sldMk cId="1965683775" sldId="310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9:16:28.301" v="745" actId="1076"/>
          <ac:picMkLst>
            <pc:docMk/>
            <pc:sldMk cId="1965683775" sldId="310"/>
            <ac:picMk id="2" creationId="{6A2A70A5-15A5-404A-81BF-1604B8F5B4C7}"/>
          </ac:picMkLst>
        </pc:picChg>
      </pc:sldChg>
      <pc:sldChg chg="addSp modSp add">
        <pc:chgData name="Olister Rumao" userId="64379724-3e64-4998-9653-b3919604a1b7" providerId="ADAL" clId="{3F962C26-1672-4A9D-BAFE-ADCFC67CE4AE}" dt="2019-11-14T12:34:20.955" v="1281" actId="1036"/>
        <pc:sldMkLst>
          <pc:docMk/>
          <pc:sldMk cId="1796834286" sldId="311"/>
        </pc:sldMkLst>
        <pc:spChg chg="mod">
          <ac:chgData name="Olister Rumao" userId="64379724-3e64-4998-9653-b3919604a1b7" providerId="ADAL" clId="{3F962C26-1672-4A9D-BAFE-ADCFC67CE4AE}" dt="2019-11-14T12:34:15.335" v="1278" actId="20577"/>
          <ac:spMkLst>
            <pc:docMk/>
            <pc:sldMk cId="1796834286" sldId="311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12:34:20.955" v="1281" actId="1036"/>
          <ac:picMkLst>
            <pc:docMk/>
            <pc:sldMk cId="1796834286" sldId="311"/>
            <ac:picMk id="2" creationId="{763DE2AE-DDB7-4BE2-9257-C4C317FDA9E9}"/>
          </ac:picMkLst>
        </pc:picChg>
      </pc:sldChg>
      <pc:sldChg chg="del">
        <pc:chgData name="Olister Rumao" userId="64379724-3e64-4998-9653-b3919604a1b7" providerId="ADAL" clId="{3F962C26-1672-4A9D-BAFE-ADCFC67CE4AE}" dt="2019-11-14T04:00:55.645" v="49" actId="2696"/>
        <pc:sldMkLst>
          <pc:docMk/>
          <pc:sldMk cId="1663493611" sldId="312"/>
        </pc:sldMkLst>
      </pc:sldChg>
      <pc:sldChg chg="addSp modSp add">
        <pc:chgData name="Olister Rumao" userId="64379724-3e64-4998-9653-b3919604a1b7" providerId="ADAL" clId="{3F962C26-1672-4A9D-BAFE-ADCFC67CE4AE}" dt="2019-11-14T09:39:26.724" v="831" actId="1076"/>
        <pc:sldMkLst>
          <pc:docMk/>
          <pc:sldMk cId="4099865888" sldId="312"/>
        </pc:sldMkLst>
        <pc:spChg chg="mod">
          <ac:chgData name="Olister Rumao" userId="64379724-3e64-4998-9653-b3919604a1b7" providerId="ADAL" clId="{3F962C26-1672-4A9D-BAFE-ADCFC67CE4AE}" dt="2019-11-14T09:32:29.387" v="829" actId="20577"/>
          <ac:spMkLst>
            <pc:docMk/>
            <pc:sldMk cId="4099865888" sldId="312"/>
            <ac:spMk id="4" creationId="{BF038F5A-A09A-4103-9EB3-3028B7F3389E}"/>
          </ac:spMkLst>
        </pc:spChg>
        <pc:picChg chg="add mod">
          <ac:chgData name="Olister Rumao" userId="64379724-3e64-4998-9653-b3919604a1b7" providerId="ADAL" clId="{3F962C26-1672-4A9D-BAFE-ADCFC67CE4AE}" dt="2019-11-14T09:39:26.724" v="831" actId="1076"/>
          <ac:picMkLst>
            <pc:docMk/>
            <pc:sldMk cId="4099865888" sldId="312"/>
            <ac:picMk id="2" creationId="{6DBA1EB8-3E5D-4517-9BA4-C215F6FC5396}"/>
          </ac:picMkLst>
        </pc:picChg>
      </pc:sldChg>
      <pc:sldChg chg="addSp modSp add">
        <pc:chgData name="Olister Rumao" userId="64379724-3e64-4998-9653-b3919604a1b7" providerId="ADAL" clId="{3F962C26-1672-4A9D-BAFE-ADCFC67CE4AE}" dt="2019-11-14T09:42:32.014" v="886" actId="1035"/>
        <pc:sldMkLst>
          <pc:docMk/>
          <pc:sldMk cId="199529057" sldId="313"/>
        </pc:sldMkLst>
        <pc:picChg chg="add mod modCrop">
          <ac:chgData name="Olister Rumao" userId="64379724-3e64-4998-9653-b3919604a1b7" providerId="ADAL" clId="{3F962C26-1672-4A9D-BAFE-ADCFC67CE4AE}" dt="2019-11-14T09:42:32.014" v="886" actId="1035"/>
          <ac:picMkLst>
            <pc:docMk/>
            <pc:sldMk cId="199529057" sldId="313"/>
            <ac:picMk id="2" creationId="{6686E8A1-6D28-4799-85FC-EB801A212883}"/>
          </ac:picMkLst>
        </pc:picChg>
      </pc:sldChg>
      <pc:sldChg chg="del">
        <pc:chgData name="Olister Rumao" userId="64379724-3e64-4998-9653-b3919604a1b7" providerId="ADAL" clId="{3F962C26-1672-4A9D-BAFE-ADCFC67CE4AE}" dt="2019-11-14T04:00:55.629" v="46" actId="2696"/>
        <pc:sldMkLst>
          <pc:docMk/>
          <pc:sldMk cId="1314619954" sldId="313"/>
        </pc:sldMkLst>
      </pc:sldChg>
      <pc:sldChg chg="addSp delSp modSp add">
        <pc:chgData name="Olister Rumao" userId="64379724-3e64-4998-9653-b3919604a1b7" providerId="ADAL" clId="{3F962C26-1672-4A9D-BAFE-ADCFC67CE4AE}" dt="2019-11-14T09:44:25.258" v="952" actId="1035"/>
        <pc:sldMkLst>
          <pc:docMk/>
          <pc:sldMk cId="2260672436" sldId="314"/>
        </pc:sldMkLst>
        <pc:spChg chg="mod">
          <ac:chgData name="Olister Rumao" userId="64379724-3e64-4998-9653-b3919604a1b7" providerId="ADAL" clId="{3F962C26-1672-4A9D-BAFE-ADCFC67CE4AE}" dt="2019-11-14T09:43:36.660" v="917" actId="27636"/>
          <ac:spMkLst>
            <pc:docMk/>
            <pc:sldMk cId="2260672436" sldId="314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9:43:40.659" v="918" actId="478"/>
          <ac:picMkLst>
            <pc:docMk/>
            <pc:sldMk cId="2260672436" sldId="314"/>
            <ac:picMk id="2" creationId="{6686E8A1-6D28-4799-85FC-EB801A212883}"/>
          </ac:picMkLst>
        </pc:picChg>
        <pc:picChg chg="add mod">
          <ac:chgData name="Olister Rumao" userId="64379724-3e64-4998-9653-b3919604a1b7" providerId="ADAL" clId="{3F962C26-1672-4A9D-BAFE-ADCFC67CE4AE}" dt="2019-11-14T09:44:25.258" v="952" actId="1035"/>
          <ac:picMkLst>
            <pc:docMk/>
            <pc:sldMk cId="2260672436" sldId="314"/>
            <ac:picMk id="3" creationId="{42CA5720-6062-4DBB-913E-49B92EE0B8F6}"/>
          </ac:picMkLst>
        </pc:picChg>
      </pc:sldChg>
      <pc:sldChg chg="del">
        <pc:chgData name="Olister Rumao" userId="64379724-3e64-4998-9653-b3919604a1b7" providerId="ADAL" clId="{3F962C26-1672-4A9D-BAFE-ADCFC67CE4AE}" dt="2019-11-14T04:00:55.629" v="48" actId="2696"/>
        <pc:sldMkLst>
          <pc:docMk/>
          <pc:sldMk cId="3742771589" sldId="314"/>
        </pc:sldMkLst>
      </pc:sldChg>
      <pc:sldChg chg="del">
        <pc:chgData name="Olister Rumao" userId="64379724-3e64-4998-9653-b3919604a1b7" providerId="ADAL" clId="{3F962C26-1672-4A9D-BAFE-ADCFC67CE4AE}" dt="2019-11-14T04:00:55.645" v="50" actId="2696"/>
        <pc:sldMkLst>
          <pc:docMk/>
          <pc:sldMk cId="599687267" sldId="315"/>
        </pc:sldMkLst>
      </pc:sldChg>
      <pc:sldChg chg="add del">
        <pc:chgData name="Olister Rumao" userId="64379724-3e64-4998-9653-b3919604a1b7" providerId="ADAL" clId="{3F962C26-1672-4A9D-BAFE-ADCFC67CE4AE}" dt="2019-11-14T09:54:09.003" v="1073" actId="2696"/>
        <pc:sldMkLst>
          <pc:docMk/>
          <pc:sldMk cId="1164242090" sldId="315"/>
        </pc:sldMkLst>
      </pc:sldChg>
      <pc:sldChg chg="addSp delSp modSp add">
        <pc:chgData name="Olister Rumao" userId="64379724-3e64-4998-9653-b3919604a1b7" providerId="ADAL" clId="{3F962C26-1672-4A9D-BAFE-ADCFC67CE4AE}" dt="2019-11-14T09:55:30.907" v="1105" actId="1076"/>
        <pc:sldMkLst>
          <pc:docMk/>
          <pc:sldMk cId="3298778908" sldId="315"/>
        </pc:sldMkLst>
        <pc:spChg chg="mod">
          <ac:chgData name="Olister Rumao" userId="64379724-3e64-4998-9653-b3919604a1b7" providerId="ADAL" clId="{3F962C26-1672-4A9D-BAFE-ADCFC67CE4AE}" dt="2019-11-14T09:54:32.556" v="1103" actId="20577"/>
          <ac:spMkLst>
            <pc:docMk/>
            <pc:sldMk cId="3298778908" sldId="315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09:54:14.214" v="1075" actId="478"/>
          <ac:picMkLst>
            <pc:docMk/>
            <pc:sldMk cId="3298778908" sldId="315"/>
            <ac:picMk id="2" creationId="{8ACA96EF-F3BE-46E4-A1AA-7484FE189170}"/>
          </ac:picMkLst>
        </pc:picChg>
        <pc:picChg chg="add mod">
          <ac:chgData name="Olister Rumao" userId="64379724-3e64-4998-9653-b3919604a1b7" providerId="ADAL" clId="{3F962C26-1672-4A9D-BAFE-ADCFC67CE4AE}" dt="2019-11-14T09:55:30.907" v="1105" actId="1076"/>
          <ac:picMkLst>
            <pc:docMk/>
            <pc:sldMk cId="3298778908" sldId="315"/>
            <ac:picMk id="3" creationId="{DF7B5C34-5ABF-400B-90F6-40F8DE01FEC0}"/>
          </ac:picMkLst>
        </pc:picChg>
      </pc:sldChg>
      <pc:sldChg chg="add del ord">
        <pc:chgData name="Olister Rumao" userId="64379724-3e64-4998-9653-b3919604a1b7" providerId="ADAL" clId="{3F962C26-1672-4A9D-BAFE-ADCFC67CE4AE}" dt="2019-11-14T09:56:57.462" v="1138" actId="2696"/>
        <pc:sldMkLst>
          <pc:docMk/>
          <pc:sldMk cId="2724876672" sldId="316"/>
        </pc:sldMkLst>
      </pc:sldChg>
      <pc:sldChg chg="del">
        <pc:chgData name="Olister Rumao" userId="64379724-3e64-4998-9653-b3919604a1b7" providerId="ADAL" clId="{3F962C26-1672-4A9D-BAFE-ADCFC67CE4AE}" dt="2019-11-14T04:00:55.645" v="52" actId="2696"/>
        <pc:sldMkLst>
          <pc:docMk/>
          <pc:sldMk cId="2784931469" sldId="316"/>
        </pc:sldMkLst>
      </pc:sldChg>
      <pc:sldChg chg="add">
        <pc:chgData name="Olister Rumao" userId="64379724-3e64-4998-9653-b3919604a1b7" providerId="ADAL" clId="{3F962C26-1672-4A9D-BAFE-ADCFC67CE4AE}" dt="2019-11-14T10:38:02.401" v="1169"/>
        <pc:sldMkLst>
          <pc:docMk/>
          <pc:sldMk cId="3104778133" sldId="316"/>
        </pc:sldMkLst>
      </pc:sldChg>
      <pc:sldChg chg="add del">
        <pc:chgData name="Olister Rumao" userId="64379724-3e64-4998-9653-b3919604a1b7" providerId="ADAL" clId="{3F962C26-1672-4A9D-BAFE-ADCFC67CE4AE}" dt="2019-11-14T09:56:57.592" v="1168" actId="2696"/>
        <pc:sldMkLst>
          <pc:docMk/>
          <pc:sldMk cId="213500027" sldId="317"/>
        </pc:sldMkLst>
      </pc:sldChg>
      <pc:sldChg chg="addSp delSp modSp add">
        <pc:chgData name="Olister Rumao" userId="64379724-3e64-4998-9653-b3919604a1b7" providerId="ADAL" clId="{3F962C26-1672-4A9D-BAFE-ADCFC67CE4AE}" dt="2019-11-14T10:58:43.719" v="1173" actId="1076"/>
        <pc:sldMkLst>
          <pc:docMk/>
          <pc:sldMk cId="431617366" sldId="317"/>
        </pc:sldMkLst>
        <pc:picChg chg="add mod">
          <ac:chgData name="Olister Rumao" userId="64379724-3e64-4998-9653-b3919604a1b7" providerId="ADAL" clId="{3F962C26-1672-4A9D-BAFE-ADCFC67CE4AE}" dt="2019-11-14T10:58:43.719" v="1173" actId="1076"/>
          <ac:picMkLst>
            <pc:docMk/>
            <pc:sldMk cId="431617366" sldId="317"/>
            <ac:picMk id="2" creationId="{0C006B03-99E3-4619-B0A6-8D72CDF7B568}"/>
          </ac:picMkLst>
        </pc:picChg>
        <pc:picChg chg="del">
          <ac:chgData name="Olister Rumao" userId="64379724-3e64-4998-9653-b3919604a1b7" providerId="ADAL" clId="{3F962C26-1672-4A9D-BAFE-ADCFC67CE4AE}" dt="2019-11-14T10:58:39.851" v="1171" actId="478"/>
          <ac:picMkLst>
            <pc:docMk/>
            <pc:sldMk cId="431617366" sldId="317"/>
            <ac:picMk id="3" creationId="{DF7B5C34-5ABF-400B-90F6-40F8DE01FEC0}"/>
          </ac:picMkLst>
        </pc:picChg>
      </pc:sldChg>
      <pc:sldChg chg="add del">
        <pc:chgData name="Olister Rumao" userId="64379724-3e64-4998-9653-b3919604a1b7" providerId="ADAL" clId="{3F962C26-1672-4A9D-BAFE-ADCFC67CE4AE}" dt="2019-11-14T09:56:57.592" v="1167" actId="2696"/>
        <pc:sldMkLst>
          <pc:docMk/>
          <pc:sldMk cId="1584390184" sldId="318"/>
        </pc:sldMkLst>
      </pc:sldChg>
      <pc:sldChg chg="del">
        <pc:chgData name="Olister Rumao" userId="64379724-3e64-4998-9653-b3919604a1b7" providerId="ADAL" clId="{3F962C26-1672-4A9D-BAFE-ADCFC67CE4AE}" dt="2019-11-14T04:00:55.645" v="56" actId="2696"/>
        <pc:sldMkLst>
          <pc:docMk/>
          <pc:sldMk cId="2441630453" sldId="318"/>
        </pc:sldMkLst>
      </pc:sldChg>
      <pc:sldChg chg="addSp delSp modSp add">
        <pc:chgData name="Olister Rumao" userId="64379724-3e64-4998-9653-b3919604a1b7" providerId="ADAL" clId="{3F962C26-1672-4A9D-BAFE-ADCFC67CE4AE}" dt="2019-11-14T11:29:37.879" v="1177" actId="1076"/>
        <pc:sldMkLst>
          <pc:docMk/>
          <pc:sldMk cId="3541143317" sldId="318"/>
        </pc:sldMkLst>
        <pc:picChg chg="del">
          <ac:chgData name="Olister Rumao" userId="64379724-3e64-4998-9653-b3919604a1b7" providerId="ADAL" clId="{3F962C26-1672-4A9D-BAFE-ADCFC67CE4AE}" dt="2019-11-14T11:29:31.920" v="1175" actId="478"/>
          <ac:picMkLst>
            <pc:docMk/>
            <pc:sldMk cId="3541143317" sldId="318"/>
            <ac:picMk id="2" creationId="{0C006B03-99E3-4619-B0A6-8D72CDF7B568}"/>
          </ac:picMkLst>
        </pc:picChg>
        <pc:picChg chg="add mod">
          <ac:chgData name="Olister Rumao" userId="64379724-3e64-4998-9653-b3919604a1b7" providerId="ADAL" clId="{3F962C26-1672-4A9D-BAFE-ADCFC67CE4AE}" dt="2019-11-14T11:29:37.879" v="1177" actId="1076"/>
          <ac:picMkLst>
            <pc:docMk/>
            <pc:sldMk cId="3541143317" sldId="318"/>
            <ac:picMk id="3" creationId="{37F3C70D-C71F-46C7-8B6B-E4F6A19FBE0D}"/>
          </ac:picMkLst>
        </pc:picChg>
      </pc:sldChg>
      <pc:sldChg chg="add del">
        <pc:chgData name="Olister Rumao" userId="64379724-3e64-4998-9653-b3919604a1b7" providerId="ADAL" clId="{3F962C26-1672-4A9D-BAFE-ADCFC67CE4AE}" dt="2019-11-14T09:56:57.579" v="1166" actId="2696"/>
        <pc:sldMkLst>
          <pc:docMk/>
          <pc:sldMk cId="2791863021" sldId="319"/>
        </pc:sldMkLst>
      </pc:sldChg>
      <pc:sldChg chg="del">
        <pc:chgData name="Olister Rumao" userId="64379724-3e64-4998-9653-b3919604a1b7" providerId="ADAL" clId="{3F962C26-1672-4A9D-BAFE-ADCFC67CE4AE}" dt="2019-11-14T04:00:55.645" v="57" actId="2696"/>
        <pc:sldMkLst>
          <pc:docMk/>
          <pc:sldMk cId="3161518951" sldId="319"/>
        </pc:sldMkLst>
      </pc:sldChg>
      <pc:sldChg chg="addSp delSp modSp add">
        <pc:chgData name="Olister Rumao" userId="64379724-3e64-4998-9653-b3919604a1b7" providerId="ADAL" clId="{3F962C26-1672-4A9D-BAFE-ADCFC67CE4AE}" dt="2019-11-14T11:30:40.143" v="1181" actId="1076"/>
        <pc:sldMkLst>
          <pc:docMk/>
          <pc:sldMk cId="3283511755" sldId="319"/>
        </pc:sldMkLst>
        <pc:picChg chg="del">
          <ac:chgData name="Olister Rumao" userId="64379724-3e64-4998-9653-b3919604a1b7" providerId="ADAL" clId="{3F962C26-1672-4A9D-BAFE-ADCFC67CE4AE}" dt="2019-11-14T11:30:15.330" v="1179" actId="478"/>
          <ac:picMkLst>
            <pc:docMk/>
            <pc:sldMk cId="3283511755" sldId="319"/>
            <ac:picMk id="2" creationId="{0C006B03-99E3-4619-B0A6-8D72CDF7B568}"/>
          </ac:picMkLst>
        </pc:picChg>
        <pc:picChg chg="add mod">
          <ac:chgData name="Olister Rumao" userId="64379724-3e64-4998-9653-b3919604a1b7" providerId="ADAL" clId="{3F962C26-1672-4A9D-BAFE-ADCFC67CE4AE}" dt="2019-11-14T11:30:40.143" v="1181" actId="1076"/>
          <ac:picMkLst>
            <pc:docMk/>
            <pc:sldMk cId="3283511755" sldId="319"/>
            <ac:picMk id="3" creationId="{5378D85B-4E35-4E5B-9FB6-F5B07DCC1B03}"/>
          </ac:picMkLst>
        </pc:picChg>
      </pc:sldChg>
      <pc:sldChg chg="add del">
        <pc:chgData name="Olister Rumao" userId="64379724-3e64-4998-9653-b3919604a1b7" providerId="ADAL" clId="{3F962C26-1672-4A9D-BAFE-ADCFC67CE4AE}" dt="2019-11-14T09:56:57.579" v="1165" actId="2696"/>
        <pc:sldMkLst>
          <pc:docMk/>
          <pc:sldMk cId="1841300903" sldId="320"/>
        </pc:sldMkLst>
      </pc:sldChg>
      <pc:sldChg chg="del">
        <pc:chgData name="Olister Rumao" userId="64379724-3e64-4998-9653-b3919604a1b7" providerId="ADAL" clId="{3F962C26-1672-4A9D-BAFE-ADCFC67CE4AE}" dt="2019-11-14T04:00:55.645" v="58" actId="2696"/>
        <pc:sldMkLst>
          <pc:docMk/>
          <pc:sldMk cId="1978742545" sldId="320"/>
        </pc:sldMkLst>
      </pc:sldChg>
      <pc:sldChg chg="add del">
        <pc:chgData name="Olister Rumao" userId="64379724-3e64-4998-9653-b3919604a1b7" providerId="ADAL" clId="{3F962C26-1672-4A9D-BAFE-ADCFC67CE4AE}" dt="2019-11-14T13:14:56.209" v="1301" actId="2696"/>
        <pc:sldMkLst>
          <pc:docMk/>
          <pc:sldMk cId="3225240572" sldId="320"/>
        </pc:sldMkLst>
      </pc:sldChg>
      <pc:sldChg chg="addSp delSp modSp add">
        <pc:chgData name="Olister Rumao" userId="64379724-3e64-4998-9653-b3919604a1b7" providerId="ADAL" clId="{3F962C26-1672-4A9D-BAFE-ADCFC67CE4AE}" dt="2019-11-14T11:59:31.900" v="1248" actId="1036"/>
        <pc:sldMkLst>
          <pc:docMk/>
          <pc:sldMk cId="76029579" sldId="321"/>
        </pc:sldMkLst>
        <pc:spChg chg="mod">
          <ac:chgData name="Olister Rumao" userId="64379724-3e64-4998-9653-b3919604a1b7" providerId="ADAL" clId="{3F962C26-1672-4A9D-BAFE-ADCFC67CE4AE}" dt="2019-11-14T11:59:25.516" v="1231" actId="20577"/>
          <ac:spMkLst>
            <pc:docMk/>
            <pc:sldMk cId="76029579" sldId="321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11:59:28.125" v="1232" actId="478"/>
          <ac:picMkLst>
            <pc:docMk/>
            <pc:sldMk cId="76029579" sldId="321"/>
            <ac:picMk id="2" creationId="{2462FB63-8312-43CB-9B24-732891F8AAEA}"/>
          </ac:picMkLst>
        </pc:picChg>
        <pc:picChg chg="add mod">
          <ac:chgData name="Olister Rumao" userId="64379724-3e64-4998-9653-b3919604a1b7" providerId="ADAL" clId="{3F962C26-1672-4A9D-BAFE-ADCFC67CE4AE}" dt="2019-11-14T11:59:31.900" v="1248" actId="1036"/>
          <ac:picMkLst>
            <pc:docMk/>
            <pc:sldMk cId="76029579" sldId="321"/>
            <ac:picMk id="3" creationId="{8F0E965A-CCC3-42D2-9CD3-A0A681C83074}"/>
          </ac:picMkLst>
        </pc:picChg>
      </pc:sldChg>
      <pc:sldChg chg="add del">
        <pc:chgData name="Olister Rumao" userId="64379724-3e64-4998-9653-b3919604a1b7" providerId="ADAL" clId="{3F962C26-1672-4A9D-BAFE-ADCFC67CE4AE}" dt="2019-11-14T09:56:57.579" v="1164" actId="2696"/>
        <pc:sldMkLst>
          <pc:docMk/>
          <pc:sldMk cId="148194820" sldId="321"/>
        </pc:sldMkLst>
      </pc:sldChg>
      <pc:sldChg chg="del">
        <pc:chgData name="Olister Rumao" userId="64379724-3e64-4998-9653-b3919604a1b7" providerId="ADAL" clId="{3F962C26-1672-4A9D-BAFE-ADCFC67CE4AE}" dt="2019-11-14T04:00:55.660" v="59" actId="2696"/>
        <pc:sldMkLst>
          <pc:docMk/>
          <pc:sldMk cId="1544538158" sldId="321"/>
        </pc:sldMkLst>
      </pc:sldChg>
      <pc:sldChg chg="addSp delSp modSp add">
        <pc:chgData name="Olister Rumao" userId="64379724-3e64-4998-9653-b3919604a1b7" providerId="ADAL" clId="{3F962C26-1672-4A9D-BAFE-ADCFC67CE4AE}" dt="2019-11-14T12:00:45.676" v="1276" actId="1036"/>
        <pc:sldMkLst>
          <pc:docMk/>
          <pc:sldMk cId="986629838" sldId="322"/>
        </pc:sldMkLst>
        <pc:spChg chg="mod">
          <ac:chgData name="Olister Rumao" userId="64379724-3e64-4998-9653-b3919604a1b7" providerId="ADAL" clId="{3F962C26-1672-4A9D-BAFE-ADCFC67CE4AE}" dt="2019-11-14T12:00:31.851" v="1258" actId="20577"/>
          <ac:spMkLst>
            <pc:docMk/>
            <pc:sldMk cId="986629838" sldId="322"/>
            <ac:spMk id="4" creationId="{BF038F5A-A09A-4103-9EB3-3028B7F3389E}"/>
          </ac:spMkLst>
        </pc:spChg>
        <pc:picChg chg="del">
          <ac:chgData name="Olister Rumao" userId="64379724-3e64-4998-9653-b3919604a1b7" providerId="ADAL" clId="{3F962C26-1672-4A9D-BAFE-ADCFC67CE4AE}" dt="2019-11-14T12:00:40.791" v="1260" actId="478"/>
          <ac:picMkLst>
            <pc:docMk/>
            <pc:sldMk cId="986629838" sldId="322"/>
            <ac:picMk id="2" creationId="{2462FB63-8312-43CB-9B24-732891F8AAEA}"/>
          </ac:picMkLst>
        </pc:picChg>
        <pc:picChg chg="add mod">
          <ac:chgData name="Olister Rumao" userId="64379724-3e64-4998-9653-b3919604a1b7" providerId="ADAL" clId="{3F962C26-1672-4A9D-BAFE-ADCFC67CE4AE}" dt="2019-11-14T12:00:45.676" v="1276" actId="1036"/>
          <ac:picMkLst>
            <pc:docMk/>
            <pc:sldMk cId="986629838" sldId="322"/>
            <ac:picMk id="3" creationId="{590EFA2E-AE3F-4C66-B715-11A2CE84A063}"/>
          </ac:picMkLst>
        </pc:picChg>
      </pc:sldChg>
      <pc:sldChg chg="add del">
        <pc:chgData name="Olister Rumao" userId="64379724-3e64-4998-9653-b3919604a1b7" providerId="ADAL" clId="{3F962C26-1672-4A9D-BAFE-ADCFC67CE4AE}" dt="2019-11-14T09:56:57.571" v="1163" actId="2696"/>
        <pc:sldMkLst>
          <pc:docMk/>
          <pc:sldMk cId="1517697190" sldId="322"/>
        </pc:sldMkLst>
      </pc:sldChg>
      <pc:sldChg chg="addSp delSp modSp add">
        <pc:chgData name="Olister Rumao" userId="64379724-3e64-4998-9653-b3919604a1b7" providerId="ADAL" clId="{3F962C26-1672-4A9D-BAFE-ADCFC67CE4AE}" dt="2019-11-14T13:14:51.014" v="1300" actId="1036"/>
        <pc:sldMkLst>
          <pc:docMk/>
          <pc:sldMk cId="2534456433" sldId="323"/>
        </pc:sldMkLst>
        <pc:picChg chg="add mod">
          <ac:chgData name="Olister Rumao" userId="64379724-3e64-4998-9653-b3919604a1b7" providerId="ADAL" clId="{3F962C26-1672-4A9D-BAFE-ADCFC67CE4AE}" dt="2019-11-14T13:14:51.014" v="1300" actId="1036"/>
          <ac:picMkLst>
            <pc:docMk/>
            <pc:sldMk cId="2534456433" sldId="323"/>
            <ac:picMk id="2" creationId="{51E85CCE-98D4-4585-BE71-037384B4C670}"/>
          </ac:picMkLst>
        </pc:picChg>
        <pc:picChg chg="del">
          <ac:chgData name="Olister Rumao" userId="64379724-3e64-4998-9653-b3919604a1b7" providerId="ADAL" clId="{3F962C26-1672-4A9D-BAFE-ADCFC67CE4AE}" dt="2019-11-14T13:14:46.112" v="1283" actId="478"/>
          <ac:picMkLst>
            <pc:docMk/>
            <pc:sldMk cId="2534456433" sldId="323"/>
            <ac:picMk id="3" creationId="{590EFA2E-AE3F-4C66-B715-11A2CE84A063}"/>
          </ac:picMkLst>
        </pc:picChg>
      </pc:sldChg>
      <pc:sldChg chg="add del">
        <pc:chgData name="Olister Rumao" userId="64379724-3e64-4998-9653-b3919604a1b7" providerId="ADAL" clId="{3F962C26-1672-4A9D-BAFE-ADCFC67CE4AE}" dt="2019-11-14T09:56:57.568" v="1162" actId="2696"/>
        <pc:sldMkLst>
          <pc:docMk/>
          <pc:sldMk cId="3742030435" sldId="323"/>
        </pc:sldMkLst>
      </pc:sldChg>
      <pc:sldChg chg="add del">
        <pc:chgData name="Olister Rumao" userId="64379724-3e64-4998-9653-b3919604a1b7" providerId="ADAL" clId="{3F962C26-1672-4A9D-BAFE-ADCFC67CE4AE}" dt="2019-11-14T09:56:57.563" v="1161" actId="2696"/>
        <pc:sldMkLst>
          <pc:docMk/>
          <pc:sldMk cId="3157891110" sldId="324"/>
        </pc:sldMkLst>
      </pc:sldChg>
      <pc:sldChg chg="add del">
        <pc:chgData name="Olister Rumao" userId="64379724-3e64-4998-9653-b3919604a1b7" providerId="ADAL" clId="{3F962C26-1672-4A9D-BAFE-ADCFC67CE4AE}" dt="2019-11-14T09:56:57.558" v="1160" actId="2696"/>
        <pc:sldMkLst>
          <pc:docMk/>
          <pc:sldMk cId="3040427123" sldId="325"/>
        </pc:sldMkLst>
      </pc:sldChg>
      <pc:sldChg chg="add del">
        <pc:chgData name="Olister Rumao" userId="64379724-3e64-4998-9653-b3919604a1b7" providerId="ADAL" clId="{3F962C26-1672-4A9D-BAFE-ADCFC67CE4AE}" dt="2019-11-14T09:56:57.545" v="1159" actId="2696"/>
        <pc:sldMkLst>
          <pc:docMk/>
          <pc:sldMk cId="1729882385" sldId="326"/>
        </pc:sldMkLst>
      </pc:sldChg>
      <pc:sldChg chg="add del">
        <pc:chgData name="Olister Rumao" userId="64379724-3e64-4998-9653-b3919604a1b7" providerId="ADAL" clId="{3F962C26-1672-4A9D-BAFE-ADCFC67CE4AE}" dt="2019-11-14T09:56:57.545" v="1158" actId="2696"/>
        <pc:sldMkLst>
          <pc:docMk/>
          <pc:sldMk cId="1941036095" sldId="327"/>
        </pc:sldMkLst>
      </pc:sldChg>
      <pc:sldChg chg="add del">
        <pc:chgData name="Olister Rumao" userId="64379724-3e64-4998-9653-b3919604a1b7" providerId="ADAL" clId="{3F962C26-1672-4A9D-BAFE-ADCFC67CE4AE}" dt="2019-11-14T09:56:57.545" v="1157" actId="2696"/>
        <pc:sldMkLst>
          <pc:docMk/>
          <pc:sldMk cId="4269482929" sldId="328"/>
        </pc:sldMkLst>
      </pc:sldChg>
      <pc:sldChg chg="add del">
        <pc:chgData name="Olister Rumao" userId="64379724-3e64-4998-9653-b3919604a1b7" providerId="ADAL" clId="{3F962C26-1672-4A9D-BAFE-ADCFC67CE4AE}" dt="2019-11-14T09:56:57.538" v="1156" actId="2696"/>
        <pc:sldMkLst>
          <pc:docMk/>
          <pc:sldMk cId="133697767" sldId="329"/>
        </pc:sldMkLst>
      </pc:sldChg>
      <pc:sldChg chg="add del">
        <pc:chgData name="Olister Rumao" userId="64379724-3e64-4998-9653-b3919604a1b7" providerId="ADAL" clId="{3F962C26-1672-4A9D-BAFE-ADCFC67CE4AE}" dt="2019-11-14T09:56:57.535" v="1155" actId="2696"/>
        <pc:sldMkLst>
          <pc:docMk/>
          <pc:sldMk cId="667439600" sldId="330"/>
        </pc:sldMkLst>
      </pc:sldChg>
      <pc:sldChg chg="add del">
        <pc:chgData name="Olister Rumao" userId="64379724-3e64-4998-9653-b3919604a1b7" providerId="ADAL" clId="{3F962C26-1672-4A9D-BAFE-ADCFC67CE4AE}" dt="2019-11-14T09:56:57.527" v="1154" actId="2696"/>
        <pc:sldMkLst>
          <pc:docMk/>
          <pc:sldMk cId="1568016067" sldId="331"/>
        </pc:sldMkLst>
      </pc:sldChg>
      <pc:sldChg chg="add del">
        <pc:chgData name="Olister Rumao" userId="64379724-3e64-4998-9653-b3919604a1b7" providerId="ADAL" clId="{3F962C26-1672-4A9D-BAFE-ADCFC67CE4AE}" dt="2019-11-14T09:56:57.527" v="1153" actId="2696"/>
        <pc:sldMkLst>
          <pc:docMk/>
          <pc:sldMk cId="3146385860" sldId="332"/>
        </pc:sldMkLst>
      </pc:sldChg>
      <pc:sldChg chg="del">
        <pc:chgData name="Olister Rumao" userId="64379724-3e64-4998-9653-b3919604a1b7" providerId="ADAL" clId="{3F962C26-1672-4A9D-BAFE-ADCFC67CE4AE}" dt="2019-11-14T04:00:55.629" v="41" actId="2696"/>
        <pc:sldMkLst>
          <pc:docMk/>
          <pc:sldMk cId="3914153106" sldId="332"/>
        </pc:sldMkLst>
      </pc:sldChg>
      <pc:sldChg chg="add del">
        <pc:chgData name="Olister Rumao" userId="64379724-3e64-4998-9653-b3919604a1b7" providerId="ADAL" clId="{3F962C26-1672-4A9D-BAFE-ADCFC67CE4AE}" dt="2019-11-14T09:56:57.510" v="1152" actId="2696"/>
        <pc:sldMkLst>
          <pc:docMk/>
          <pc:sldMk cId="182319587" sldId="333"/>
        </pc:sldMkLst>
      </pc:sldChg>
      <pc:sldChg chg="del">
        <pc:chgData name="Olister Rumao" userId="64379724-3e64-4998-9653-b3919604a1b7" providerId="ADAL" clId="{3F962C26-1672-4A9D-BAFE-ADCFC67CE4AE}" dt="2019-11-14T04:00:55.629" v="40" actId="2696"/>
        <pc:sldMkLst>
          <pc:docMk/>
          <pc:sldMk cId="916962442" sldId="333"/>
        </pc:sldMkLst>
      </pc:sldChg>
      <pc:sldChg chg="add del">
        <pc:chgData name="Olister Rumao" userId="64379724-3e64-4998-9653-b3919604a1b7" providerId="ADAL" clId="{3F962C26-1672-4A9D-BAFE-ADCFC67CE4AE}" dt="2019-11-14T09:56:57.510" v="1151" actId="2696"/>
        <pc:sldMkLst>
          <pc:docMk/>
          <pc:sldMk cId="2042479092" sldId="334"/>
        </pc:sldMkLst>
      </pc:sldChg>
      <pc:sldChg chg="del">
        <pc:chgData name="Olister Rumao" userId="64379724-3e64-4998-9653-b3919604a1b7" providerId="ADAL" clId="{3F962C26-1672-4A9D-BAFE-ADCFC67CE4AE}" dt="2019-11-14T04:00:55.613" v="39" actId="2696"/>
        <pc:sldMkLst>
          <pc:docMk/>
          <pc:sldMk cId="3136134093" sldId="334"/>
        </pc:sldMkLst>
      </pc:sldChg>
      <pc:sldChg chg="add del">
        <pc:chgData name="Olister Rumao" userId="64379724-3e64-4998-9653-b3919604a1b7" providerId="ADAL" clId="{3F962C26-1672-4A9D-BAFE-ADCFC67CE4AE}" dt="2019-11-14T09:56:57.510" v="1150" actId="2696"/>
        <pc:sldMkLst>
          <pc:docMk/>
          <pc:sldMk cId="281484413" sldId="335"/>
        </pc:sldMkLst>
      </pc:sldChg>
      <pc:sldChg chg="del">
        <pc:chgData name="Olister Rumao" userId="64379724-3e64-4998-9653-b3919604a1b7" providerId="ADAL" clId="{3F962C26-1672-4A9D-BAFE-ADCFC67CE4AE}" dt="2019-11-14T04:00:55.613" v="38" actId="2696"/>
        <pc:sldMkLst>
          <pc:docMk/>
          <pc:sldMk cId="1413497685" sldId="335"/>
        </pc:sldMkLst>
      </pc:sldChg>
      <pc:sldChg chg="add del">
        <pc:chgData name="Olister Rumao" userId="64379724-3e64-4998-9653-b3919604a1b7" providerId="ADAL" clId="{3F962C26-1672-4A9D-BAFE-ADCFC67CE4AE}" dt="2019-11-14T09:56:57.510" v="1149" actId="2696"/>
        <pc:sldMkLst>
          <pc:docMk/>
          <pc:sldMk cId="565882144" sldId="336"/>
        </pc:sldMkLst>
      </pc:sldChg>
      <pc:sldChg chg="add del">
        <pc:chgData name="Olister Rumao" userId="64379724-3e64-4998-9653-b3919604a1b7" providerId="ADAL" clId="{3F962C26-1672-4A9D-BAFE-ADCFC67CE4AE}" dt="2019-11-14T09:56:57.493" v="1148" actId="2696"/>
        <pc:sldMkLst>
          <pc:docMk/>
          <pc:sldMk cId="3401441486" sldId="337"/>
        </pc:sldMkLst>
      </pc:sldChg>
      <pc:sldChg chg="add del">
        <pc:chgData name="Olister Rumao" userId="64379724-3e64-4998-9653-b3919604a1b7" providerId="ADAL" clId="{3F962C26-1672-4A9D-BAFE-ADCFC67CE4AE}" dt="2019-11-14T09:56:57.493" v="1147" actId="2696"/>
        <pc:sldMkLst>
          <pc:docMk/>
          <pc:sldMk cId="1392101611" sldId="338"/>
        </pc:sldMkLst>
      </pc:sldChg>
      <pc:sldChg chg="add del">
        <pc:chgData name="Olister Rumao" userId="64379724-3e64-4998-9653-b3919604a1b7" providerId="ADAL" clId="{3F962C26-1672-4A9D-BAFE-ADCFC67CE4AE}" dt="2019-11-14T09:56:57.493" v="1146" actId="2696"/>
        <pc:sldMkLst>
          <pc:docMk/>
          <pc:sldMk cId="3563046942" sldId="339"/>
        </pc:sldMkLst>
      </pc:sldChg>
      <pc:sldChg chg="del">
        <pc:chgData name="Olister Rumao" userId="64379724-3e64-4998-9653-b3919604a1b7" providerId="ADAL" clId="{3F962C26-1672-4A9D-BAFE-ADCFC67CE4AE}" dt="2019-11-14T04:00:55.613" v="34" actId="2696"/>
        <pc:sldMkLst>
          <pc:docMk/>
          <pc:sldMk cId="2158826887" sldId="340"/>
        </pc:sldMkLst>
      </pc:sldChg>
      <pc:sldChg chg="add del">
        <pc:chgData name="Olister Rumao" userId="64379724-3e64-4998-9653-b3919604a1b7" providerId="ADAL" clId="{3F962C26-1672-4A9D-BAFE-ADCFC67CE4AE}" dt="2019-11-14T09:56:57.493" v="1145" actId="2696"/>
        <pc:sldMkLst>
          <pc:docMk/>
          <pc:sldMk cId="4114705281" sldId="340"/>
        </pc:sldMkLst>
      </pc:sldChg>
      <pc:sldChg chg="add del">
        <pc:chgData name="Olister Rumao" userId="64379724-3e64-4998-9653-b3919604a1b7" providerId="ADAL" clId="{3F962C26-1672-4A9D-BAFE-ADCFC67CE4AE}" dt="2019-11-14T09:56:57.487" v="1144" actId="2696"/>
        <pc:sldMkLst>
          <pc:docMk/>
          <pc:sldMk cId="177651995" sldId="341"/>
        </pc:sldMkLst>
      </pc:sldChg>
      <pc:sldChg chg="del">
        <pc:chgData name="Olister Rumao" userId="64379724-3e64-4998-9653-b3919604a1b7" providerId="ADAL" clId="{3F962C26-1672-4A9D-BAFE-ADCFC67CE4AE}" dt="2019-11-14T04:00:55.598" v="28" actId="2696"/>
        <pc:sldMkLst>
          <pc:docMk/>
          <pc:sldMk cId="2905610216" sldId="341"/>
        </pc:sldMkLst>
      </pc:sldChg>
      <pc:sldChg chg="add del">
        <pc:chgData name="Olister Rumao" userId="64379724-3e64-4998-9653-b3919604a1b7" providerId="ADAL" clId="{3F962C26-1672-4A9D-BAFE-ADCFC67CE4AE}" dt="2019-11-14T09:56:57.484" v="1143" actId="2696"/>
        <pc:sldMkLst>
          <pc:docMk/>
          <pc:sldMk cId="1096673041" sldId="342"/>
        </pc:sldMkLst>
      </pc:sldChg>
      <pc:sldChg chg="del">
        <pc:chgData name="Olister Rumao" userId="64379724-3e64-4998-9653-b3919604a1b7" providerId="ADAL" clId="{3F962C26-1672-4A9D-BAFE-ADCFC67CE4AE}" dt="2019-11-14T04:00:55.598" v="27" actId="2696"/>
        <pc:sldMkLst>
          <pc:docMk/>
          <pc:sldMk cId="2797779677" sldId="342"/>
        </pc:sldMkLst>
      </pc:sldChg>
      <pc:sldChg chg="del">
        <pc:chgData name="Olister Rumao" userId="64379724-3e64-4998-9653-b3919604a1b7" providerId="ADAL" clId="{3F962C26-1672-4A9D-BAFE-ADCFC67CE4AE}" dt="2019-11-14T04:00:55.598" v="26" actId="2696"/>
        <pc:sldMkLst>
          <pc:docMk/>
          <pc:sldMk cId="1757299080" sldId="343"/>
        </pc:sldMkLst>
      </pc:sldChg>
      <pc:sldChg chg="add del">
        <pc:chgData name="Olister Rumao" userId="64379724-3e64-4998-9653-b3919604a1b7" providerId="ADAL" clId="{3F962C26-1672-4A9D-BAFE-ADCFC67CE4AE}" dt="2019-11-14T09:56:57.475" v="1142" actId="2696"/>
        <pc:sldMkLst>
          <pc:docMk/>
          <pc:sldMk cId="4239130639" sldId="343"/>
        </pc:sldMkLst>
      </pc:sldChg>
      <pc:sldChg chg="add del">
        <pc:chgData name="Olister Rumao" userId="64379724-3e64-4998-9653-b3919604a1b7" providerId="ADAL" clId="{3F962C26-1672-4A9D-BAFE-ADCFC67CE4AE}" dt="2019-11-14T09:56:57.475" v="1141" actId="2696"/>
        <pc:sldMkLst>
          <pc:docMk/>
          <pc:sldMk cId="134481851" sldId="344"/>
        </pc:sldMkLst>
      </pc:sldChg>
      <pc:sldChg chg="del">
        <pc:chgData name="Olister Rumao" userId="64379724-3e64-4998-9653-b3919604a1b7" providerId="ADAL" clId="{3F962C26-1672-4A9D-BAFE-ADCFC67CE4AE}" dt="2019-11-14T04:00:55.598" v="25" actId="2696"/>
        <pc:sldMkLst>
          <pc:docMk/>
          <pc:sldMk cId="1000920755" sldId="344"/>
        </pc:sldMkLst>
      </pc:sldChg>
      <pc:sldChg chg="del">
        <pc:chgData name="Olister Rumao" userId="64379724-3e64-4998-9653-b3919604a1b7" providerId="ADAL" clId="{3F962C26-1672-4A9D-BAFE-ADCFC67CE4AE}" dt="2019-11-14T04:00:55.598" v="24" actId="2696"/>
        <pc:sldMkLst>
          <pc:docMk/>
          <pc:sldMk cId="1953941895" sldId="345"/>
        </pc:sldMkLst>
      </pc:sldChg>
      <pc:sldChg chg="add del">
        <pc:chgData name="Olister Rumao" userId="64379724-3e64-4998-9653-b3919604a1b7" providerId="ADAL" clId="{3F962C26-1672-4A9D-BAFE-ADCFC67CE4AE}" dt="2019-11-14T09:56:57.471" v="1140" actId="2696"/>
        <pc:sldMkLst>
          <pc:docMk/>
          <pc:sldMk cId="3093450620" sldId="345"/>
        </pc:sldMkLst>
      </pc:sldChg>
      <pc:sldChg chg="add del">
        <pc:chgData name="Olister Rumao" userId="64379724-3e64-4998-9653-b3919604a1b7" providerId="ADAL" clId="{3F962C26-1672-4A9D-BAFE-ADCFC67CE4AE}" dt="2019-11-14T09:56:57.467" v="1139" actId="2696"/>
        <pc:sldMkLst>
          <pc:docMk/>
          <pc:sldMk cId="142834200" sldId="346"/>
        </pc:sldMkLst>
      </pc:sldChg>
      <pc:sldChg chg="del">
        <pc:chgData name="Olister Rumao" userId="64379724-3e64-4998-9653-b3919604a1b7" providerId="ADAL" clId="{3F962C26-1672-4A9D-BAFE-ADCFC67CE4AE}" dt="2019-11-14T04:00:55.613" v="33" actId="2696"/>
        <pc:sldMkLst>
          <pc:docMk/>
          <pc:sldMk cId="2207362675" sldId="346"/>
        </pc:sldMkLst>
      </pc:sldChg>
      <pc:sldChg chg="del">
        <pc:chgData name="Olister Rumao" userId="64379724-3e64-4998-9653-b3919604a1b7" providerId="ADAL" clId="{3F962C26-1672-4A9D-BAFE-ADCFC67CE4AE}" dt="2019-11-14T04:00:55.613" v="32" actId="2696"/>
        <pc:sldMkLst>
          <pc:docMk/>
          <pc:sldMk cId="2751054367" sldId="347"/>
        </pc:sldMkLst>
      </pc:sldChg>
      <pc:sldChg chg="del">
        <pc:chgData name="Olister Rumao" userId="64379724-3e64-4998-9653-b3919604a1b7" providerId="ADAL" clId="{3F962C26-1672-4A9D-BAFE-ADCFC67CE4AE}" dt="2019-11-14T04:00:55.613" v="31" actId="2696"/>
        <pc:sldMkLst>
          <pc:docMk/>
          <pc:sldMk cId="259680160" sldId="348"/>
        </pc:sldMkLst>
      </pc:sldChg>
      <pc:sldChg chg="del">
        <pc:chgData name="Olister Rumao" userId="64379724-3e64-4998-9653-b3919604a1b7" providerId="ADAL" clId="{3F962C26-1672-4A9D-BAFE-ADCFC67CE4AE}" dt="2019-11-14T04:00:55.598" v="30" actId="2696"/>
        <pc:sldMkLst>
          <pc:docMk/>
          <pc:sldMk cId="3303472195" sldId="349"/>
        </pc:sldMkLst>
      </pc:sldChg>
      <pc:sldChg chg="del">
        <pc:chgData name="Olister Rumao" userId="64379724-3e64-4998-9653-b3919604a1b7" providerId="ADAL" clId="{3F962C26-1672-4A9D-BAFE-ADCFC67CE4AE}" dt="2019-11-14T04:00:55.598" v="29" actId="2696"/>
        <pc:sldMkLst>
          <pc:docMk/>
          <pc:sldMk cId="23741906" sldId="350"/>
        </pc:sldMkLst>
      </pc:sldChg>
      <pc:sldChg chg="del">
        <pc:chgData name="Olister Rumao" userId="64379724-3e64-4998-9653-b3919604a1b7" providerId="ADAL" clId="{3F962C26-1672-4A9D-BAFE-ADCFC67CE4AE}" dt="2019-11-14T04:00:55.582" v="16" actId="2696"/>
        <pc:sldMkLst>
          <pc:docMk/>
          <pc:sldMk cId="3884948857" sldId="358"/>
        </pc:sldMkLst>
      </pc:sldChg>
      <pc:sldChg chg="del">
        <pc:chgData name="Olister Rumao" userId="64379724-3e64-4998-9653-b3919604a1b7" providerId="ADAL" clId="{3F962C26-1672-4A9D-BAFE-ADCFC67CE4AE}" dt="2019-11-14T04:00:55.582" v="15" actId="2696"/>
        <pc:sldMkLst>
          <pc:docMk/>
          <pc:sldMk cId="2245984797" sldId="359"/>
        </pc:sldMkLst>
      </pc:sldChg>
      <pc:sldChg chg="del">
        <pc:chgData name="Olister Rumao" userId="64379724-3e64-4998-9653-b3919604a1b7" providerId="ADAL" clId="{3F962C26-1672-4A9D-BAFE-ADCFC67CE4AE}" dt="2019-11-14T04:00:55.582" v="14" actId="2696"/>
        <pc:sldMkLst>
          <pc:docMk/>
          <pc:sldMk cId="1058460787" sldId="360"/>
        </pc:sldMkLst>
      </pc:sldChg>
      <pc:sldChg chg="del">
        <pc:chgData name="Olister Rumao" userId="64379724-3e64-4998-9653-b3919604a1b7" providerId="ADAL" clId="{3F962C26-1672-4A9D-BAFE-ADCFC67CE4AE}" dt="2019-11-14T04:00:55.566" v="8" actId="2696"/>
        <pc:sldMkLst>
          <pc:docMk/>
          <pc:sldMk cId="432031234" sldId="361"/>
        </pc:sldMkLst>
      </pc:sldChg>
      <pc:sldChg chg="del">
        <pc:chgData name="Olister Rumao" userId="64379724-3e64-4998-9653-b3919604a1b7" providerId="ADAL" clId="{3F962C26-1672-4A9D-BAFE-ADCFC67CE4AE}" dt="2019-11-14T04:00:55.566" v="7" actId="2696"/>
        <pc:sldMkLst>
          <pc:docMk/>
          <pc:sldMk cId="3653228526" sldId="362"/>
        </pc:sldMkLst>
      </pc:sldChg>
      <pc:sldChg chg="del">
        <pc:chgData name="Olister Rumao" userId="64379724-3e64-4998-9653-b3919604a1b7" providerId="ADAL" clId="{3F962C26-1672-4A9D-BAFE-ADCFC67CE4AE}" dt="2019-11-14T04:00:55.560" v="6" actId="2696"/>
        <pc:sldMkLst>
          <pc:docMk/>
          <pc:sldMk cId="215102797" sldId="363"/>
        </pc:sldMkLst>
      </pc:sldChg>
      <pc:sldChg chg="del">
        <pc:chgData name="Olister Rumao" userId="64379724-3e64-4998-9653-b3919604a1b7" providerId="ADAL" clId="{3F962C26-1672-4A9D-BAFE-ADCFC67CE4AE}" dt="2019-11-14T04:00:55.598" v="23" actId="2696"/>
        <pc:sldMkLst>
          <pc:docMk/>
          <pc:sldMk cId="1972563059" sldId="364"/>
        </pc:sldMkLst>
      </pc:sldChg>
      <pc:sldChg chg="del">
        <pc:chgData name="Olister Rumao" userId="64379724-3e64-4998-9653-b3919604a1b7" providerId="ADAL" clId="{3F962C26-1672-4A9D-BAFE-ADCFC67CE4AE}" dt="2019-11-14T04:00:55.598" v="22" actId="2696"/>
        <pc:sldMkLst>
          <pc:docMk/>
          <pc:sldMk cId="4180943873" sldId="366"/>
        </pc:sldMkLst>
      </pc:sldChg>
      <pc:sldChg chg="del">
        <pc:chgData name="Olister Rumao" userId="64379724-3e64-4998-9653-b3919604a1b7" providerId="ADAL" clId="{3F962C26-1672-4A9D-BAFE-ADCFC67CE4AE}" dt="2019-11-14T04:00:55.582" v="21" actId="2696"/>
        <pc:sldMkLst>
          <pc:docMk/>
          <pc:sldMk cId="3096594548" sldId="369"/>
        </pc:sldMkLst>
      </pc:sldChg>
      <pc:sldChg chg="del">
        <pc:chgData name="Olister Rumao" userId="64379724-3e64-4998-9653-b3919604a1b7" providerId="ADAL" clId="{3F962C26-1672-4A9D-BAFE-ADCFC67CE4AE}" dt="2019-11-14T04:00:55.582" v="19" actId="2696"/>
        <pc:sldMkLst>
          <pc:docMk/>
          <pc:sldMk cId="2142521356" sldId="373"/>
        </pc:sldMkLst>
      </pc:sldChg>
      <pc:sldChg chg="del">
        <pc:chgData name="Olister Rumao" userId="64379724-3e64-4998-9653-b3919604a1b7" providerId="ADAL" clId="{3F962C26-1672-4A9D-BAFE-ADCFC67CE4AE}" dt="2019-11-14T04:00:55.582" v="18" actId="2696"/>
        <pc:sldMkLst>
          <pc:docMk/>
          <pc:sldMk cId="2744316930" sldId="374"/>
        </pc:sldMkLst>
      </pc:sldChg>
      <pc:sldChg chg="del">
        <pc:chgData name="Olister Rumao" userId="64379724-3e64-4998-9653-b3919604a1b7" providerId="ADAL" clId="{3F962C26-1672-4A9D-BAFE-ADCFC67CE4AE}" dt="2019-11-14T04:00:55.582" v="17" actId="2696"/>
        <pc:sldMkLst>
          <pc:docMk/>
          <pc:sldMk cId="3008572578" sldId="375"/>
        </pc:sldMkLst>
      </pc:sldChg>
      <pc:sldChg chg="del">
        <pc:chgData name="Olister Rumao" userId="64379724-3e64-4998-9653-b3919604a1b7" providerId="ADAL" clId="{3F962C26-1672-4A9D-BAFE-ADCFC67CE4AE}" dt="2019-11-14T04:00:55.566" v="13" actId="2696"/>
        <pc:sldMkLst>
          <pc:docMk/>
          <pc:sldMk cId="3959903741" sldId="376"/>
        </pc:sldMkLst>
      </pc:sldChg>
      <pc:sldChg chg="del">
        <pc:chgData name="Olister Rumao" userId="64379724-3e64-4998-9653-b3919604a1b7" providerId="ADAL" clId="{3F962C26-1672-4A9D-BAFE-ADCFC67CE4AE}" dt="2019-11-14T04:00:55.566" v="12" actId="2696"/>
        <pc:sldMkLst>
          <pc:docMk/>
          <pc:sldMk cId="2513746978" sldId="377"/>
        </pc:sldMkLst>
      </pc:sldChg>
      <pc:sldChg chg="del">
        <pc:chgData name="Olister Rumao" userId="64379724-3e64-4998-9653-b3919604a1b7" providerId="ADAL" clId="{3F962C26-1672-4A9D-BAFE-ADCFC67CE4AE}" dt="2019-11-14T04:00:55.566" v="11" actId="2696"/>
        <pc:sldMkLst>
          <pc:docMk/>
          <pc:sldMk cId="1837761152" sldId="378"/>
        </pc:sldMkLst>
      </pc:sldChg>
      <pc:sldChg chg="del">
        <pc:chgData name="Olister Rumao" userId="64379724-3e64-4998-9653-b3919604a1b7" providerId="ADAL" clId="{3F962C26-1672-4A9D-BAFE-ADCFC67CE4AE}" dt="2019-11-14T04:00:55.566" v="10" actId="2696"/>
        <pc:sldMkLst>
          <pc:docMk/>
          <pc:sldMk cId="2892708041" sldId="379"/>
        </pc:sldMkLst>
      </pc:sldChg>
      <pc:sldChg chg="del">
        <pc:chgData name="Olister Rumao" userId="64379724-3e64-4998-9653-b3919604a1b7" providerId="ADAL" clId="{3F962C26-1672-4A9D-BAFE-ADCFC67CE4AE}" dt="2019-11-14T04:00:55.566" v="9" actId="2696"/>
        <pc:sldMkLst>
          <pc:docMk/>
          <pc:sldMk cId="4243970596" sldId="380"/>
        </pc:sldMkLst>
      </pc:sldChg>
      <pc:sldChg chg="del">
        <pc:chgData name="Olister Rumao" userId="64379724-3e64-4998-9653-b3919604a1b7" providerId="ADAL" clId="{3F962C26-1672-4A9D-BAFE-ADCFC67CE4AE}" dt="2019-11-14T04:00:55.682" v="76" actId="2696"/>
        <pc:sldMkLst>
          <pc:docMk/>
          <pc:sldMk cId="484633216" sldId="385"/>
        </pc:sldMkLst>
      </pc:sldChg>
      <pc:sldChg chg="del">
        <pc:chgData name="Olister Rumao" userId="64379724-3e64-4998-9653-b3919604a1b7" providerId="ADAL" clId="{3F962C26-1672-4A9D-BAFE-ADCFC67CE4AE}" dt="2019-11-14T04:00:55.682" v="75" actId="2696"/>
        <pc:sldMkLst>
          <pc:docMk/>
          <pc:sldMk cId="3444590208" sldId="387"/>
        </pc:sldMkLst>
      </pc:sldChg>
      <pc:sldChg chg="del">
        <pc:chgData name="Olister Rumao" userId="64379724-3e64-4998-9653-b3919604a1b7" providerId="ADAL" clId="{3F962C26-1672-4A9D-BAFE-ADCFC67CE4AE}" dt="2019-11-14T04:00:55.682" v="74" actId="2696"/>
        <pc:sldMkLst>
          <pc:docMk/>
          <pc:sldMk cId="639224593" sldId="388"/>
        </pc:sldMkLst>
      </pc:sldChg>
      <pc:sldChg chg="del">
        <pc:chgData name="Olister Rumao" userId="64379724-3e64-4998-9653-b3919604a1b7" providerId="ADAL" clId="{3F962C26-1672-4A9D-BAFE-ADCFC67CE4AE}" dt="2019-11-14T04:00:55.667" v="69" actId="2696"/>
        <pc:sldMkLst>
          <pc:docMk/>
          <pc:sldMk cId="1599355861" sldId="389"/>
        </pc:sldMkLst>
      </pc:sldChg>
      <pc:sldChg chg="del">
        <pc:chgData name="Olister Rumao" userId="64379724-3e64-4998-9653-b3919604a1b7" providerId="ADAL" clId="{3F962C26-1672-4A9D-BAFE-ADCFC67CE4AE}" dt="2019-11-14T04:00:55.667" v="68" actId="2696"/>
        <pc:sldMkLst>
          <pc:docMk/>
          <pc:sldMk cId="1892366357" sldId="390"/>
        </pc:sldMkLst>
      </pc:sldChg>
      <pc:sldChg chg="del">
        <pc:chgData name="Olister Rumao" userId="64379724-3e64-4998-9653-b3919604a1b7" providerId="ADAL" clId="{3F962C26-1672-4A9D-BAFE-ADCFC67CE4AE}" dt="2019-11-14T04:00:55.667" v="72" actId="2696"/>
        <pc:sldMkLst>
          <pc:docMk/>
          <pc:sldMk cId="1588346550" sldId="391"/>
        </pc:sldMkLst>
      </pc:sldChg>
      <pc:sldChg chg="del">
        <pc:chgData name="Olister Rumao" userId="64379724-3e64-4998-9653-b3919604a1b7" providerId="ADAL" clId="{3F962C26-1672-4A9D-BAFE-ADCFC67CE4AE}" dt="2019-11-14T04:00:55.667" v="71" actId="2696"/>
        <pc:sldMkLst>
          <pc:docMk/>
          <pc:sldMk cId="2612150963" sldId="392"/>
        </pc:sldMkLst>
      </pc:sldChg>
      <pc:sldChg chg="del">
        <pc:chgData name="Olister Rumao" userId="64379724-3e64-4998-9653-b3919604a1b7" providerId="ADAL" clId="{3F962C26-1672-4A9D-BAFE-ADCFC67CE4AE}" dt="2019-11-14T04:00:55.667" v="66" actId="2696"/>
        <pc:sldMkLst>
          <pc:docMk/>
          <pc:sldMk cId="2733308270" sldId="393"/>
        </pc:sldMkLst>
      </pc:sldChg>
      <pc:sldChg chg="del">
        <pc:chgData name="Olister Rumao" userId="64379724-3e64-4998-9653-b3919604a1b7" providerId="ADAL" clId="{3F962C26-1672-4A9D-BAFE-ADCFC67CE4AE}" dt="2019-11-14T04:00:55.645" v="53" actId="2696"/>
        <pc:sldMkLst>
          <pc:docMk/>
          <pc:sldMk cId="706859046" sldId="394"/>
        </pc:sldMkLst>
      </pc:sldChg>
      <pc:sldChg chg="del">
        <pc:chgData name="Olister Rumao" userId="64379724-3e64-4998-9653-b3919604a1b7" providerId="ADAL" clId="{3F962C26-1672-4A9D-BAFE-ADCFC67CE4AE}" dt="2019-11-14T04:00:55.645" v="54" actId="2696"/>
        <pc:sldMkLst>
          <pc:docMk/>
          <pc:sldMk cId="2589564205" sldId="395"/>
        </pc:sldMkLst>
      </pc:sldChg>
      <pc:sldChg chg="del">
        <pc:chgData name="Olister Rumao" userId="64379724-3e64-4998-9653-b3919604a1b7" providerId="ADAL" clId="{3F962C26-1672-4A9D-BAFE-ADCFC67CE4AE}" dt="2019-11-14T04:00:55.645" v="51" actId="2696"/>
        <pc:sldMkLst>
          <pc:docMk/>
          <pc:sldMk cId="1827619653" sldId="396"/>
        </pc:sldMkLst>
      </pc:sldChg>
      <pc:sldChg chg="del">
        <pc:chgData name="Olister Rumao" userId="64379724-3e64-4998-9653-b3919604a1b7" providerId="ADAL" clId="{3F962C26-1672-4A9D-BAFE-ADCFC67CE4AE}" dt="2019-11-14T04:00:55.629" v="47" actId="2696"/>
        <pc:sldMkLst>
          <pc:docMk/>
          <pc:sldMk cId="2037363119" sldId="397"/>
        </pc:sldMkLst>
      </pc:sldChg>
      <pc:sldChg chg="del">
        <pc:chgData name="Olister Rumao" userId="64379724-3e64-4998-9653-b3919604a1b7" providerId="ADAL" clId="{3F962C26-1672-4A9D-BAFE-ADCFC67CE4AE}" dt="2019-11-14T04:00:55.629" v="45" actId="2696"/>
        <pc:sldMkLst>
          <pc:docMk/>
          <pc:sldMk cId="4548731" sldId="398"/>
        </pc:sldMkLst>
      </pc:sldChg>
      <pc:sldChg chg="del">
        <pc:chgData name="Olister Rumao" userId="64379724-3e64-4998-9653-b3919604a1b7" providerId="ADAL" clId="{3F962C26-1672-4A9D-BAFE-ADCFC67CE4AE}" dt="2019-11-14T04:00:55.629" v="44" actId="2696"/>
        <pc:sldMkLst>
          <pc:docMk/>
          <pc:sldMk cId="1199239945" sldId="399"/>
        </pc:sldMkLst>
      </pc:sldChg>
      <pc:sldChg chg="del">
        <pc:chgData name="Olister Rumao" userId="64379724-3e64-4998-9653-b3919604a1b7" providerId="ADAL" clId="{3F962C26-1672-4A9D-BAFE-ADCFC67CE4AE}" dt="2019-11-14T04:00:55.629" v="43" actId="2696"/>
        <pc:sldMkLst>
          <pc:docMk/>
          <pc:sldMk cId="2949296191" sldId="400"/>
        </pc:sldMkLst>
      </pc:sldChg>
      <pc:sldChg chg="del">
        <pc:chgData name="Olister Rumao" userId="64379724-3e64-4998-9653-b3919604a1b7" providerId="ADAL" clId="{3F962C26-1672-4A9D-BAFE-ADCFC67CE4AE}" dt="2019-11-14T04:00:55.629" v="42" actId="2696"/>
        <pc:sldMkLst>
          <pc:docMk/>
          <pc:sldMk cId="3798409751" sldId="401"/>
        </pc:sldMkLst>
      </pc:sldChg>
      <pc:sldChg chg="del">
        <pc:chgData name="Olister Rumao" userId="64379724-3e64-4998-9653-b3919604a1b7" providerId="ADAL" clId="{3F962C26-1672-4A9D-BAFE-ADCFC67CE4AE}" dt="2019-11-14T04:00:55.613" v="37" actId="2696"/>
        <pc:sldMkLst>
          <pc:docMk/>
          <pc:sldMk cId="3338170660" sldId="402"/>
        </pc:sldMkLst>
      </pc:sldChg>
      <pc:sldChg chg="del">
        <pc:chgData name="Olister Rumao" userId="64379724-3e64-4998-9653-b3919604a1b7" providerId="ADAL" clId="{3F962C26-1672-4A9D-BAFE-ADCFC67CE4AE}" dt="2019-11-14T04:00:55.613" v="36" actId="2696"/>
        <pc:sldMkLst>
          <pc:docMk/>
          <pc:sldMk cId="1055296310" sldId="403"/>
        </pc:sldMkLst>
      </pc:sldChg>
      <pc:sldChg chg="del">
        <pc:chgData name="Olister Rumao" userId="64379724-3e64-4998-9653-b3919604a1b7" providerId="ADAL" clId="{3F962C26-1672-4A9D-BAFE-ADCFC67CE4AE}" dt="2019-11-14T04:00:55.613" v="35" actId="2696"/>
        <pc:sldMkLst>
          <pc:docMk/>
          <pc:sldMk cId="2507761979" sldId="404"/>
        </pc:sldMkLst>
      </pc:sldChg>
      <pc:sldChg chg="del">
        <pc:chgData name="Olister Rumao" userId="64379724-3e64-4998-9653-b3919604a1b7" providerId="ADAL" clId="{3F962C26-1672-4A9D-BAFE-ADCFC67CE4AE}" dt="2019-11-14T04:00:55.582" v="20" actId="2696"/>
        <pc:sldMkLst>
          <pc:docMk/>
          <pc:sldMk cId="3401866069" sldId="405"/>
        </pc:sldMkLst>
      </pc:sldChg>
      <pc:sldChg chg="del">
        <pc:chgData name="Olister Rumao" userId="64379724-3e64-4998-9653-b3919604a1b7" providerId="ADAL" clId="{3F962C26-1672-4A9D-BAFE-ADCFC67CE4AE}" dt="2019-11-14T04:00:55.667" v="64" actId="2696"/>
        <pc:sldMkLst>
          <pc:docMk/>
          <pc:sldMk cId="4252127377" sldId="406"/>
        </pc:sldMkLst>
      </pc:sldChg>
      <pc:sldChg chg="del">
        <pc:chgData name="Olister Rumao" userId="64379724-3e64-4998-9653-b3919604a1b7" providerId="ADAL" clId="{3F962C26-1672-4A9D-BAFE-ADCFC67CE4AE}" dt="2019-11-14T04:00:55.667" v="63" actId="2696"/>
        <pc:sldMkLst>
          <pc:docMk/>
          <pc:sldMk cId="3431424072" sldId="407"/>
        </pc:sldMkLst>
      </pc:sldChg>
      <pc:sldChg chg="del">
        <pc:chgData name="Olister Rumao" userId="64379724-3e64-4998-9653-b3919604a1b7" providerId="ADAL" clId="{3F962C26-1672-4A9D-BAFE-ADCFC67CE4AE}" dt="2019-11-14T04:00:55.667" v="62" actId="2696"/>
        <pc:sldMkLst>
          <pc:docMk/>
          <pc:sldMk cId="3243718982" sldId="408"/>
        </pc:sldMkLst>
      </pc:sldChg>
      <pc:sldChg chg="del">
        <pc:chgData name="Olister Rumao" userId="64379724-3e64-4998-9653-b3919604a1b7" providerId="ADAL" clId="{3F962C26-1672-4A9D-BAFE-ADCFC67CE4AE}" dt="2019-11-14T04:00:55.660" v="60" actId="2696"/>
        <pc:sldMkLst>
          <pc:docMk/>
          <pc:sldMk cId="4232683506" sldId="409"/>
        </pc:sldMkLst>
      </pc:sldChg>
    </pc:docChg>
  </pc:docChgLst>
  <pc:docChgLst>
    <pc:chgData name="Olister Rumao" userId="64379724-3e64-4998-9653-b3919604a1b7" providerId="ADAL" clId="{C580CBD7-472C-4BDF-B1C5-C871B884AA1D}"/>
    <pc:docChg chg="custSel modSld">
      <pc:chgData name="Olister Rumao" userId="64379724-3e64-4998-9653-b3919604a1b7" providerId="ADAL" clId="{C580CBD7-472C-4BDF-B1C5-C871B884AA1D}" dt="2019-05-22T13:22:02.774" v="0" actId="478"/>
      <pc:docMkLst>
        <pc:docMk/>
      </pc:docMkLst>
      <pc:sldChg chg="delSp">
        <pc:chgData name="Olister Rumao" userId="64379724-3e64-4998-9653-b3919604a1b7" providerId="ADAL" clId="{C580CBD7-472C-4BDF-B1C5-C871B884AA1D}" dt="2019-05-22T13:22:02.774" v="0" actId="478"/>
        <pc:sldMkLst>
          <pc:docMk/>
          <pc:sldMk cId="3640034747" sldId="285"/>
        </pc:sldMkLst>
        <pc:picChg chg="del">
          <ac:chgData name="Olister Rumao" userId="64379724-3e64-4998-9653-b3919604a1b7" providerId="ADAL" clId="{C580CBD7-472C-4BDF-B1C5-C871B884AA1D}" dt="2019-05-22T13:22:02.774" v="0" actId="478"/>
          <ac:picMkLst>
            <pc:docMk/>
            <pc:sldMk cId="3640034747" sldId="285"/>
            <ac:picMk id="4" creationId="{756C25B0-524A-440F-854A-C21C0D00A7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74C01-D513-4F81-BDF9-DB95ABED525A}" type="datetimeFigureOut">
              <a:rPr lang="en-US" smtClean="0"/>
              <a:t>12/6/2019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523D9-17A7-4276-B7C7-E1C8FE7FBE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77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63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89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0941"/>
          </a:xfrm>
        </p:spPr>
        <p:txBody>
          <a:bodyPr/>
          <a:lstStyle>
            <a:lvl1pPr>
              <a:defRPr>
                <a:solidFill>
                  <a:srgbClr val="56565A"/>
                </a:solidFill>
              </a:defRPr>
            </a:lvl1pPr>
            <a:lvl2pPr>
              <a:defRPr>
                <a:solidFill>
                  <a:srgbClr val="56565A"/>
                </a:solidFill>
              </a:defRPr>
            </a:lvl2pPr>
            <a:lvl3pPr>
              <a:defRPr>
                <a:solidFill>
                  <a:srgbClr val="56565A"/>
                </a:solidFill>
              </a:defRPr>
            </a:lvl3pPr>
            <a:lvl4pPr>
              <a:defRPr>
                <a:solidFill>
                  <a:srgbClr val="56565A"/>
                </a:solidFill>
              </a:defRPr>
            </a:lvl4pPr>
            <a:lvl5pPr>
              <a:defRPr>
                <a:solidFill>
                  <a:srgbClr val="56565A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00A37-18DF-5546-AFE5-CE99D3D6A4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27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9491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398"/>
            <a:ext cx="3932237" cy="3879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925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8F7-6920-4BF9-95FB-E7DB20A3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8F2B8-86D4-4649-9CFB-4E14B31C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3C23E-997B-4243-96A1-E8719CB3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98475-31F3-45B5-8FCF-12B99A5A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EAE4-EBB9-4524-9406-4BAC8886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EC116-C2BD-4A22-AB0C-662860815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0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00A37-18DF-5546-AFE5-CE99D3D6A44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47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7" r:id="rId5"/>
    <p:sldLayoutId id="2147483659" r:id="rId6"/>
    <p:sldLayoutId id="214748366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6565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56565A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5656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5656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656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5656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365demystifie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365demystified.com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BECFA25-D2BE-4401-883E-E389F28A2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7" y="-264883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-  Boards - Backlogs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E965A-CCC3-42D2-9CD3-A0A681C8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190"/>
            <a:ext cx="12192000" cy="60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7" y="-264883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-  Boards - Sprints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EFA2E-AE3F-4C66-B715-11A2CE84A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704"/>
            <a:ext cx="12192000" cy="59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9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7" y="-264883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-  Boards - Sprints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85CCE-98D4-4585-BE71-037384B4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718"/>
            <a:ext cx="12192000" cy="59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5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7" y="-320842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- Files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A57CA-E7A8-4E92-AE61-2B51148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56"/>
            <a:ext cx="12192000" cy="602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9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30367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- Commits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70CA7-D42D-465D-9919-B3E3AB82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710"/>
            <a:ext cx="12192000" cy="60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35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30367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- Pushes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5105C-756A-4833-B47C-56F77B7E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0590"/>
            <a:ext cx="12192000" cy="606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49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30367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- Branches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B0431-E560-4C54-B94F-4E4B6A43D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123"/>
            <a:ext cx="12192000" cy="60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60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30367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-Tags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993DC5-3DC2-4A22-B32A-7F5C1BAD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943"/>
            <a:ext cx="12192000" cy="597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1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330367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Repos – Pull requests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892CB-B6B5-44B1-9C50-39E36625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693"/>
            <a:ext cx="12192000" cy="58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041" y="3946358"/>
            <a:ext cx="6163918" cy="1669774"/>
          </a:xfrm>
        </p:spPr>
        <p:txBody>
          <a:bodyPr>
            <a:noAutofit/>
          </a:bodyPr>
          <a:lstStyle/>
          <a:p>
            <a:pPr algn="ctr" fontAlgn="base"/>
            <a:r>
              <a:rPr lang="en-GB" sz="5400" dirty="0"/>
              <a:t>CI/CD in Business Central using Azure Pipelines</a:t>
            </a:r>
            <a:br>
              <a:rPr lang="en-IN" sz="5400" dirty="0"/>
            </a:br>
            <a:r>
              <a:rPr lang="en-GB" sz="5400" dirty="0"/>
              <a:t> </a:t>
            </a:r>
            <a:br>
              <a:rPr lang="en-IN" sz="5400" dirty="0"/>
            </a:br>
            <a:endParaRPr lang="en-IN" sz="5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747AF9-90A9-4881-BCB1-F55E27E2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29"/>
            <a:ext cx="12192000" cy="68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0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AFDD6-EA25-46E2-8541-CCD328DB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67" y="686049"/>
            <a:ext cx="3669833" cy="1917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E7E20-4835-49F3-B714-824CA08A4EF4}"/>
              </a:ext>
            </a:extLst>
          </p:cNvPr>
          <p:cNvSpPr/>
          <p:nvPr/>
        </p:nvSpPr>
        <p:spPr>
          <a:xfrm>
            <a:off x="2449420" y="4695530"/>
            <a:ext cx="626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>
                <a:solidFill>
                  <a:schemeClr val="accent1">
                    <a:lumMod val="50000"/>
                  </a:schemeClr>
                </a:solidFill>
              </a:rPr>
              <a:t>Blog: </a:t>
            </a:r>
            <a:r>
              <a:rPr lang="en-US" sz="4400">
                <a:hlinkClick r:id="rId3"/>
              </a:rPr>
              <a:t>https://olisterr.tech/</a:t>
            </a:r>
            <a:r>
              <a:rPr lang="en-IN" sz="440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IN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9A6F-6EEE-424F-9961-BF82F0DEC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4" y="1511511"/>
            <a:ext cx="1900612" cy="1917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E84B65-C940-4960-945E-F3C38320E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CE61C-1B1A-4AF5-B214-9287D642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97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263692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Creation of Repo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42331E-4A4A-474C-8DB8-1AFA5FCA1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7"/>
          <a:stretch/>
        </p:blipFill>
        <p:spPr>
          <a:xfrm>
            <a:off x="0" y="644396"/>
            <a:ext cx="12192000" cy="611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263692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Creation of Repo - Clone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A70A5-15A5-404A-81BF-1604B8F5B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195"/>
            <a:ext cx="12192000" cy="629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3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263692"/>
            <a:ext cx="11859868" cy="1669774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Creation of Repo - VS Code Clone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3DE2AE-DDB7-4BE2-9257-C4C317FDA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195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263692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Get Appropriate Files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BA1EB8-3E5D-4517-9BA4-C215F6FC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195"/>
            <a:ext cx="12192000" cy="66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413084"/>
            <a:ext cx="11184835" cy="1669774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sz="2900" dirty="0"/>
              <a:t>CI/CD using Azure Pipelines – Creation of Compilation Symbols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6E8A1-6D28-4799-85FC-EB801A212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8"/>
          <a:stretch/>
        </p:blipFill>
        <p:spPr>
          <a:xfrm>
            <a:off x="0" y="590550"/>
            <a:ext cx="121920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9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263692"/>
            <a:ext cx="12097993" cy="1669774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Creation of azure-</a:t>
            </a:r>
            <a:r>
              <a:rPr lang="en-GB" sz="2900" dirty="0" err="1"/>
              <a:t>pipelines.yml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CA5720-6062-4DBB-913E-49B92EE0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226"/>
            <a:ext cx="12192000" cy="66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2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Creation of Compile &amp; Deploy PS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CA96EF-F3BE-46E4-A1AA-7484FE189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826"/>
            <a:ext cx="12192000" cy="638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4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Commit changes &amp; Publish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B5C34-5ABF-400B-90F6-40F8DE01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192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78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Commit changes &amp; Publish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B5C34-5ABF-400B-90F6-40F8DE01F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11928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8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Commit changes &amp; Publish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006B03-99E3-4619-B0A6-8D72CDF7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711"/>
            <a:ext cx="12192000" cy="65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23A43-986C-43AB-A9D7-FC09A236E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02881-49BB-40B3-B3E3-DAEEF45B4CFB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03BD76-6B82-4098-A1C1-9B976F91C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1086F-DFCF-47F7-AC50-47A25034B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7"/>
            <a:ext cx="12192000" cy="68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3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Commit changes &amp; Publish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8D85B-4E35-4E5B-9FB6-F5B07DCC1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258"/>
            <a:ext cx="12192000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11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7" y="-190501"/>
            <a:ext cx="11955118" cy="1187007"/>
          </a:xfrm>
        </p:spPr>
        <p:txBody>
          <a:bodyPr>
            <a:normAutofit/>
          </a:bodyPr>
          <a:lstStyle/>
          <a:p>
            <a:pPr fontAlgn="base"/>
            <a:r>
              <a:rPr lang="en-GB" sz="2900" dirty="0"/>
              <a:t>CI/CD using Azure Pipelines – Commit changes &amp; Publish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3C70D-C71F-46C7-8B6B-E4F6A19FB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877"/>
            <a:ext cx="12192000" cy="618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43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EDB4-2BF9-4A76-8573-D87FAC6CA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33E50-1F09-447A-8538-1DBC0C13070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958EFE-820B-42AE-9C30-89CCEF39D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26AA5-BA02-431F-ADF6-1F9FB78FE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48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EAFDD6-EA25-46E2-8541-CCD328DB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67" y="686049"/>
            <a:ext cx="3669833" cy="1917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E7E20-4835-49F3-B714-824CA08A4EF4}"/>
              </a:ext>
            </a:extLst>
          </p:cNvPr>
          <p:cNvSpPr/>
          <p:nvPr/>
        </p:nvSpPr>
        <p:spPr>
          <a:xfrm>
            <a:off x="2449420" y="4695530"/>
            <a:ext cx="62672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>
                <a:solidFill>
                  <a:schemeClr val="accent1">
                    <a:lumMod val="50000"/>
                  </a:schemeClr>
                </a:solidFill>
              </a:rPr>
              <a:t>Blog: </a:t>
            </a:r>
            <a:r>
              <a:rPr lang="en-US" sz="4400">
                <a:hlinkClick r:id="rId3"/>
              </a:rPr>
              <a:t>https://olisterr.tech/</a:t>
            </a:r>
            <a:r>
              <a:rPr lang="en-IN" sz="440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IN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9A6F-6EEE-424F-9961-BF82F0DEC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4" y="1511511"/>
            <a:ext cx="1900612" cy="19174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E84B65-C940-4960-945E-F3C38320E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ACE61C-1B1A-4AF5-B214-9287D6429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4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4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65D4-C847-451B-97DB-872C0FF7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7DF75-5221-430A-B2E1-006D49AC462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2F446-34CE-452D-B4D9-47401E786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0363F-AD3C-42EE-A629-A0EF8099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3"/>
            <a:ext cx="12192000" cy="68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32" y="98258"/>
            <a:ext cx="11184835" cy="1292392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– Overview - Summary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2185A-2DA3-48E7-947C-6B72FF145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4"/>
          <a:stretch/>
        </p:blipFill>
        <p:spPr>
          <a:xfrm>
            <a:off x="0" y="798108"/>
            <a:ext cx="12192000" cy="603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71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" y="85626"/>
            <a:ext cx="11184835" cy="1216192"/>
          </a:xfrm>
        </p:spPr>
        <p:txBody>
          <a:bodyPr>
            <a:normAutofit fontScale="90000"/>
          </a:bodyPr>
          <a:lstStyle/>
          <a:p>
            <a:pPr fontAlgn="base"/>
            <a:r>
              <a:rPr lang="en-IN" sz="2900" dirty="0"/>
              <a:t>Azure DevOps – Overview - Dashboards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826FC-2C89-4F18-89DA-95868D19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0925"/>
            <a:ext cx="12192000" cy="61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7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84835" cy="1273342"/>
          </a:xfrm>
        </p:spPr>
        <p:txBody>
          <a:bodyPr>
            <a:normAutofit fontScale="90000"/>
          </a:bodyPr>
          <a:lstStyle/>
          <a:p>
            <a:pPr fontAlgn="base"/>
            <a:r>
              <a:rPr lang="en-IN" sz="2900" dirty="0"/>
              <a:t>Azure DevOps – Overview -  Wiki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BA850-A6A3-48CB-8323-2D9A7EAF6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284"/>
            <a:ext cx="12192000" cy="62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74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7" y="-264883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-  Boards - Work Items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62FB63-8312-43CB-9B24-732891F8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91"/>
          <a:stretch/>
        </p:blipFill>
        <p:spPr>
          <a:xfrm>
            <a:off x="0" y="928641"/>
            <a:ext cx="12192000" cy="56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77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038F5A-A09A-4103-9EB3-3028B7F33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57" y="-264883"/>
            <a:ext cx="11184835" cy="1669774"/>
          </a:xfrm>
        </p:spPr>
        <p:txBody>
          <a:bodyPr>
            <a:normAutofit/>
          </a:bodyPr>
          <a:lstStyle/>
          <a:p>
            <a:pPr fontAlgn="base"/>
            <a:r>
              <a:rPr lang="en-IN" sz="2900" dirty="0"/>
              <a:t>Azure DevOps -  Boards - Boards</a:t>
            </a:r>
            <a:br>
              <a:rPr lang="en-IN" sz="2900" dirty="0"/>
            </a:br>
            <a:r>
              <a:rPr lang="en-GB" sz="2900" dirty="0"/>
              <a:t> </a:t>
            </a:r>
            <a:br>
              <a:rPr lang="en-IN" sz="2900" dirty="0"/>
            </a:br>
            <a:endParaRPr lang="en-IN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565BE7-696F-4E00-8CE1-45E830ABD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760"/>
            <a:ext cx="12192000" cy="601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89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2CFC21B6-8BBC-574A-806E-E8EDB8082820}" vid="{BA1C1151-6025-B945-B885-F051C4EA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C27F6A29DBC5499A29145CCF8A6FEF" ma:contentTypeVersion="5" ma:contentTypeDescription="Create a new document." ma:contentTypeScope="" ma:versionID="8954752a60deb45552e7b4178f9a8e55">
  <xsd:schema xmlns:xsd="http://www.w3.org/2001/XMLSchema" xmlns:xs="http://www.w3.org/2001/XMLSchema" xmlns:p="http://schemas.microsoft.com/office/2006/metadata/properties" xmlns:ns2="bb5988d6-8fef-43bf-8684-73b55c79ce34" targetNamespace="http://schemas.microsoft.com/office/2006/metadata/properties" ma:root="true" ma:fieldsID="94c343fdc202484e0f7094b458a5eeb6" ns2:_="">
    <xsd:import namespace="bb5988d6-8fef-43bf-8684-73b55c79ce3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988d6-8fef-43bf-8684-73b55c79ce3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4F6974-3FF7-4AF9-B1EC-A862849A67DD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bb5988d6-8fef-43bf-8684-73b55c79ce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B65F85-4D2A-4917-92E4-9B194CB8A7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C559CA-5628-46EF-866A-7BD9368CAC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5988d6-8fef-43bf-8684-73b55c79ce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DCI-PPT-WS_Chapter-CRMUG_FNL</Template>
  <TotalTime>3260</TotalTime>
  <Words>248</Words>
  <Application>Microsoft Office PowerPoint</Application>
  <PresentationFormat>Widescreen</PresentationFormat>
  <Paragraphs>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segoe ui black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Azure DevOps – Overview - Summary   </vt:lpstr>
      <vt:lpstr>Azure DevOps – Overview - Dashboards   </vt:lpstr>
      <vt:lpstr>Azure DevOps – Overview -  Wiki   </vt:lpstr>
      <vt:lpstr>Azure DevOps -  Boards - Work Items   </vt:lpstr>
      <vt:lpstr>Azure DevOps -  Boards - Boards   </vt:lpstr>
      <vt:lpstr>Azure DevOps -  Boards - Backlogs   </vt:lpstr>
      <vt:lpstr>Azure DevOps -  Boards - Sprints   </vt:lpstr>
      <vt:lpstr>Azure DevOps -  Boards - Sprints   </vt:lpstr>
      <vt:lpstr>Azure DevOps – Repos - Files   </vt:lpstr>
      <vt:lpstr>Azure DevOps – Repos - Commits   </vt:lpstr>
      <vt:lpstr>Azure DevOps – Repos - Pushes   </vt:lpstr>
      <vt:lpstr>Azure DevOps – Repos - Branches   </vt:lpstr>
      <vt:lpstr>Azure DevOps – Repos -Tags   </vt:lpstr>
      <vt:lpstr>Azure DevOps – Repos – Pull requests   </vt:lpstr>
      <vt:lpstr>CI/CD in Business Central using Azure Pipelines   </vt:lpstr>
      <vt:lpstr>CI/CD using Azure Pipelines – Creation of Repo   </vt:lpstr>
      <vt:lpstr>CI/CD using Azure Pipelines – Creation of Repo - Clone   </vt:lpstr>
      <vt:lpstr>CI/CD using Azure Pipelines – Creation of Repo - VS Code Clone   </vt:lpstr>
      <vt:lpstr>CI/CD using Azure Pipelines – Get Appropriate Files   </vt:lpstr>
      <vt:lpstr>CI/CD using Azure Pipelines – Creation of Compilation Symbols   </vt:lpstr>
      <vt:lpstr>CI/CD using Azure Pipelines – Creation of azure-pipelines.yml   </vt:lpstr>
      <vt:lpstr>CI/CD using Azure Pipelines – Creation of Compile &amp; Deploy PS  </vt:lpstr>
      <vt:lpstr>CI/CD using Azure Pipelines – Commit changes &amp; Publish  </vt:lpstr>
      <vt:lpstr>CI/CD using Azure Pipelines – Commit changes &amp; Publish  </vt:lpstr>
      <vt:lpstr>CI/CD using Azure Pipelines – Commit changes &amp; Publish  </vt:lpstr>
      <vt:lpstr>CI/CD using Azure Pipelines – Commit changes &amp; Publish  </vt:lpstr>
      <vt:lpstr>CI/CD using Azure Pipelines – Commit changes &amp; Publish 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Knoblauch</dc:creator>
  <cp:lastModifiedBy>Olister Rumao</cp:lastModifiedBy>
  <cp:revision>129</cp:revision>
  <dcterms:created xsi:type="dcterms:W3CDTF">2017-04-26T14:26:38Z</dcterms:created>
  <dcterms:modified xsi:type="dcterms:W3CDTF">2019-12-06T08:43:15Z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0x01010028C27F6A29DBC5499A29145CCF8A6FEF</vt:lpwstr>
  </property>
</Properties>
</file>